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41"/>
  </p:notesMasterIdLst>
  <p:sldIdLst>
    <p:sldId id="256" r:id="rId2"/>
    <p:sldId id="261" r:id="rId3"/>
    <p:sldId id="262" r:id="rId4"/>
    <p:sldId id="316" r:id="rId5"/>
    <p:sldId id="280" r:id="rId6"/>
    <p:sldId id="279" r:id="rId7"/>
    <p:sldId id="287" r:id="rId8"/>
    <p:sldId id="281" r:id="rId9"/>
    <p:sldId id="288" r:id="rId10"/>
    <p:sldId id="289" r:id="rId11"/>
    <p:sldId id="290" r:id="rId12"/>
    <p:sldId id="292" r:id="rId13"/>
    <p:sldId id="291" r:id="rId14"/>
    <p:sldId id="293" r:id="rId15"/>
    <p:sldId id="294" r:id="rId16"/>
    <p:sldId id="295" r:id="rId17"/>
    <p:sldId id="296" r:id="rId18"/>
    <p:sldId id="297" r:id="rId19"/>
    <p:sldId id="282" r:id="rId20"/>
    <p:sldId id="298" r:id="rId21"/>
    <p:sldId id="299" r:id="rId22"/>
    <p:sldId id="300" r:id="rId23"/>
    <p:sldId id="301" r:id="rId24"/>
    <p:sldId id="302" r:id="rId25"/>
    <p:sldId id="303" r:id="rId26"/>
    <p:sldId id="304" r:id="rId27"/>
    <p:sldId id="305" r:id="rId28"/>
    <p:sldId id="306" r:id="rId29"/>
    <p:sldId id="307" r:id="rId30"/>
    <p:sldId id="308" r:id="rId31"/>
    <p:sldId id="309" r:id="rId32"/>
    <p:sldId id="310" r:id="rId33"/>
    <p:sldId id="311" r:id="rId34"/>
    <p:sldId id="312" r:id="rId35"/>
    <p:sldId id="313" r:id="rId36"/>
    <p:sldId id="314" r:id="rId37"/>
    <p:sldId id="315" r:id="rId38"/>
    <p:sldId id="286" r:id="rId39"/>
    <p:sldId id="276" r:id="rId40"/>
  </p:sldIdLst>
  <p:sldSz cx="9144000" cy="5143500" type="screen16x9"/>
  <p:notesSz cx="6858000" cy="9144000"/>
  <p:embeddedFontLst>
    <p:embeddedFont>
      <p:font typeface="Abel" panose="02000506030000020004" pitchFamily="2" charset="0"/>
      <p:regular r:id="rId42"/>
    </p:embeddedFont>
    <p:embeddedFont>
      <p:font typeface="IBM Plex Sans" panose="020B0503050203000203"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80">
          <p15:clr>
            <a:srgbClr val="747775"/>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D5DB"/>
    <a:srgbClr val="BEC2CF"/>
    <a:srgbClr val="C7CCD5"/>
    <a:srgbClr val="76BE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74C8400-7C12-4A59-9542-74E631310A5F}">
  <a:tblStyle styleId="{174C8400-7C12-4A59-9542-74E631310A5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EDA773B-7F49-4220-A03A-56980C4BCDE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68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83097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5976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06186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50103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82272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6210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31188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07897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66048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6550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13ce2af5b70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13ce2af5b70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12570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13ce2af5b70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13ce2af5b70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10526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73901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30911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58974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02285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16324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79576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88436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244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03626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87223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11100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69178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93415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289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134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03635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26469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
        <p:cNvGrpSpPr/>
        <p:nvPr/>
      </p:nvGrpSpPr>
      <p:grpSpPr>
        <a:xfrm>
          <a:off x="0" y="0"/>
          <a:ext cx="0" cy="0"/>
          <a:chOff x="0" y="0"/>
          <a:chExt cx="0" cy="0"/>
        </a:xfrm>
      </p:grpSpPr>
      <p:sp>
        <p:nvSpPr>
          <p:cNvPr id="1246" name="Google Shape;1246;g22e655da503_0_220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22e655da503_0_22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13ce2af5b70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13ce2af5b70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2538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13ce2af5b70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13ce2af5b70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619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4052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5762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6816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2e655da503_0_2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2e655da503_0_2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05476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6422713" y="41366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361775" y="-10068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722375" y="-331550"/>
            <a:ext cx="8855550" cy="3643200"/>
            <a:chOff x="722375" y="-331550"/>
            <a:chExt cx="8855550" cy="3643200"/>
          </a:xfrm>
        </p:grpSpPr>
        <p:sp>
          <p:nvSpPr>
            <p:cNvPr id="12" name="Google Shape;12;p2"/>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879575" y="2215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Google Shape;17;p2"/>
          <p:cNvPicPr preferRelativeResize="0"/>
          <p:nvPr/>
        </p:nvPicPr>
        <p:blipFill>
          <a:blip r:embed="rId2">
            <a:alphaModFix/>
          </a:blip>
          <a:stretch>
            <a:fillRect/>
          </a:stretch>
        </p:blipFill>
        <p:spPr>
          <a:xfrm>
            <a:off x="0" y="2834123"/>
            <a:ext cx="9144003" cy="4152306"/>
          </a:xfrm>
          <a:prstGeom prst="rect">
            <a:avLst/>
          </a:prstGeom>
          <a:noFill/>
          <a:ln>
            <a:noFill/>
          </a:ln>
        </p:spPr>
      </p:pic>
      <p:grpSp>
        <p:nvGrpSpPr>
          <p:cNvPr id="18" name="Google Shape;18;p2"/>
          <p:cNvGrpSpPr/>
          <p:nvPr/>
        </p:nvGrpSpPr>
        <p:grpSpPr>
          <a:xfrm>
            <a:off x="261425" y="1395525"/>
            <a:ext cx="257100" cy="3465800"/>
            <a:chOff x="261425" y="1395525"/>
            <a:chExt cx="257100" cy="3465800"/>
          </a:xfrm>
        </p:grpSpPr>
        <p:sp>
          <p:nvSpPr>
            <p:cNvPr id="19" name="Google Shape;19;p2"/>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1842038" y="268107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8709675" y="670900"/>
            <a:ext cx="257100" cy="3465800"/>
            <a:chOff x="261425" y="1395525"/>
            <a:chExt cx="257100" cy="3465800"/>
          </a:xfrm>
        </p:grpSpPr>
        <p:sp>
          <p:nvSpPr>
            <p:cNvPr id="23" name="Google Shape;23;p2"/>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518525" y="2217525"/>
            <a:ext cx="257100" cy="1821800"/>
            <a:chOff x="829225" y="2863075"/>
            <a:chExt cx="257100" cy="1821800"/>
          </a:xfrm>
        </p:grpSpPr>
        <p:sp>
          <p:nvSpPr>
            <p:cNvPr id="26" name="Google Shape;26;p2"/>
            <p:cNvSpPr/>
            <p:nvPr/>
          </p:nvSpPr>
          <p:spPr>
            <a:xfrm>
              <a:off x="949075" y="2984475"/>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txBox="1">
            <a:spLocks noGrp="1"/>
          </p:cNvSpPr>
          <p:nvPr>
            <p:ph type="ctrTitle"/>
          </p:nvPr>
        </p:nvSpPr>
        <p:spPr>
          <a:xfrm>
            <a:off x="1179425" y="1079500"/>
            <a:ext cx="6785100" cy="17178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9" name="Google Shape;29;p2"/>
          <p:cNvSpPr txBox="1">
            <a:spLocks noGrp="1"/>
          </p:cNvSpPr>
          <p:nvPr>
            <p:ph type="subTitle" idx="1"/>
          </p:nvPr>
        </p:nvSpPr>
        <p:spPr>
          <a:xfrm>
            <a:off x="1179450" y="2834125"/>
            <a:ext cx="6785100" cy="444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500"/>
              <a:buNone/>
              <a:defRPr sz="1500"/>
            </a:lvl1pPr>
            <a:lvl2pPr lvl="1" algn="ctr">
              <a:lnSpc>
                <a:spcPct val="100000"/>
              </a:lnSpc>
              <a:spcBef>
                <a:spcPts val="0"/>
              </a:spcBef>
              <a:spcAft>
                <a:spcPts val="0"/>
              </a:spcAft>
              <a:buSzPts val="1500"/>
              <a:buNone/>
              <a:defRPr sz="1500"/>
            </a:lvl2pPr>
            <a:lvl3pPr lvl="2" algn="ctr">
              <a:lnSpc>
                <a:spcPct val="100000"/>
              </a:lnSpc>
              <a:spcBef>
                <a:spcPts val="0"/>
              </a:spcBef>
              <a:spcAft>
                <a:spcPts val="0"/>
              </a:spcAft>
              <a:buSzPts val="1500"/>
              <a:buNone/>
              <a:defRPr sz="1500"/>
            </a:lvl3pPr>
            <a:lvl4pPr lvl="3" algn="ctr">
              <a:lnSpc>
                <a:spcPct val="100000"/>
              </a:lnSpc>
              <a:spcBef>
                <a:spcPts val="0"/>
              </a:spcBef>
              <a:spcAft>
                <a:spcPts val="0"/>
              </a:spcAft>
              <a:buSzPts val="1500"/>
              <a:buNone/>
              <a:defRPr sz="1500"/>
            </a:lvl4pPr>
            <a:lvl5pPr lvl="4" algn="ctr">
              <a:lnSpc>
                <a:spcPct val="100000"/>
              </a:lnSpc>
              <a:spcBef>
                <a:spcPts val="0"/>
              </a:spcBef>
              <a:spcAft>
                <a:spcPts val="0"/>
              </a:spcAft>
              <a:buSzPts val="1500"/>
              <a:buNone/>
              <a:defRPr sz="1500"/>
            </a:lvl5pPr>
            <a:lvl6pPr lvl="5" algn="ctr">
              <a:lnSpc>
                <a:spcPct val="100000"/>
              </a:lnSpc>
              <a:spcBef>
                <a:spcPts val="0"/>
              </a:spcBef>
              <a:spcAft>
                <a:spcPts val="0"/>
              </a:spcAft>
              <a:buSzPts val="1500"/>
              <a:buNone/>
              <a:defRPr sz="1500"/>
            </a:lvl6pPr>
            <a:lvl7pPr lvl="6" algn="ctr">
              <a:lnSpc>
                <a:spcPct val="100000"/>
              </a:lnSpc>
              <a:spcBef>
                <a:spcPts val="0"/>
              </a:spcBef>
              <a:spcAft>
                <a:spcPts val="0"/>
              </a:spcAft>
              <a:buSzPts val="1500"/>
              <a:buNone/>
              <a:defRPr sz="1500"/>
            </a:lvl7pPr>
            <a:lvl8pPr lvl="7" algn="ctr">
              <a:lnSpc>
                <a:spcPct val="100000"/>
              </a:lnSpc>
              <a:spcBef>
                <a:spcPts val="0"/>
              </a:spcBef>
              <a:spcAft>
                <a:spcPts val="0"/>
              </a:spcAft>
              <a:buSzPts val="1500"/>
              <a:buNone/>
              <a:defRPr sz="1500"/>
            </a:lvl8pPr>
            <a:lvl9pPr lvl="8" algn="ctr">
              <a:lnSpc>
                <a:spcPct val="100000"/>
              </a:lnSpc>
              <a:spcBef>
                <a:spcPts val="0"/>
              </a:spcBef>
              <a:spcAft>
                <a:spcPts val="0"/>
              </a:spcAft>
              <a:buSzPts val="1500"/>
              <a:buNone/>
              <a:defRPr sz="15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712"/>
        <p:cNvGrpSpPr/>
        <p:nvPr/>
      </p:nvGrpSpPr>
      <p:grpSpPr>
        <a:xfrm>
          <a:off x="0" y="0"/>
          <a:ext cx="0" cy="0"/>
          <a:chOff x="0" y="0"/>
          <a:chExt cx="0" cy="0"/>
        </a:xfrm>
      </p:grpSpPr>
      <p:sp>
        <p:nvSpPr>
          <p:cNvPr id="713" name="Google Shape;713;p23"/>
          <p:cNvSpPr/>
          <p:nvPr/>
        </p:nvSpPr>
        <p:spPr>
          <a:xfrm>
            <a:off x="449463" y="2811786"/>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3"/>
          <p:cNvSpPr/>
          <p:nvPr/>
        </p:nvSpPr>
        <p:spPr>
          <a:xfrm>
            <a:off x="6442838" y="31343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15" name="Google Shape;715;p23"/>
          <p:cNvPicPr preferRelativeResize="0"/>
          <p:nvPr/>
        </p:nvPicPr>
        <p:blipFill>
          <a:blip r:embed="rId2">
            <a:alphaModFix/>
          </a:blip>
          <a:stretch>
            <a:fillRect/>
          </a:stretch>
        </p:blipFill>
        <p:spPr>
          <a:xfrm>
            <a:off x="0" y="1740185"/>
            <a:ext cx="9144003" cy="4152306"/>
          </a:xfrm>
          <a:prstGeom prst="rect">
            <a:avLst/>
          </a:prstGeom>
          <a:noFill/>
          <a:ln>
            <a:noFill/>
          </a:ln>
        </p:spPr>
      </p:pic>
      <p:grpSp>
        <p:nvGrpSpPr>
          <p:cNvPr id="716" name="Google Shape;716;p23"/>
          <p:cNvGrpSpPr/>
          <p:nvPr/>
        </p:nvGrpSpPr>
        <p:grpSpPr>
          <a:xfrm>
            <a:off x="-315150" y="-504275"/>
            <a:ext cx="9505675" cy="3082650"/>
            <a:chOff x="446825" y="-331550"/>
            <a:chExt cx="9505675" cy="3082650"/>
          </a:xfrm>
        </p:grpSpPr>
        <p:sp>
          <p:nvSpPr>
            <p:cNvPr id="717" name="Google Shape;717;p23"/>
            <p:cNvSpPr/>
            <p:nvPr/>
          </p:nvSpPr>
          <p:spPr>
            <a:xfrm>
              <a:off x="1551425" y="3046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3"/>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3"/>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3"/>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3"/>
            <p:cNvSpPr/>
            <p:nvPr/>
          </p:nvSpPr>
          <p:spPr>
            <a:xfrm>
              <a:off x="446825" y="12541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23"/>
          <p:cNvGrpSpPr/>
          <p:nvPr/>
        </p:nvGrpSpPr>
        <p:grpSpPr>
          <a:xfrm>
            <a:off x="368975" y="2242788"/>
            <a:ext cx="257100" cy="1832375"/>
            <a:chOff x="1365450" y="3205275"/>
            <a:chExt cx="257100" cy="1832375"/>
          </a:xfrm>
        </p:grpSpPr>
        <p:sp>
          <p:nvSpPr>
            <p:cNvPr id="723" name="Google Shape;723;p23"/>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23"/>
          <p:cNvGrpSpPr/>
          <p:nvPr/>
        </p:nvGrpSpPr>
        <p:grpSpPr>
          <a:xfrm>
            <a:off x="8709675" y="670900"/>
            <a:ext cx="257100" cy="3465800"/>
            <a:chOff x="261425" y="1395525"/>
            <a:chExt cx="257100" cy="3465800"/>
          </a:xfrm>
        </p:grpSpPr>
        <p:sp>
          <p:nvSpPr>
            <p:cNvPr id="726" name="Google Shape;726;p23"/>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3"/>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23"/>
          <p:cNvGrpSpPr/>
          <p:nvPr/>
        </p:nvGrpSpPr>
        <p:grpSpPr>
          <a:xfrm>
            <a:off x="8490463" y="3222763"/>
            <a:ext cx="257100" cy="1832375"/>
            <a:chOff x="1365450" y="3205275"/>
            <a:chExt cx="257100" cy="1832375"/>
          </a:xfrm>
        </p:grpSpPr>
        <p:sp>
          <p:nvSpPr>
            <p:cNvPr id="729" name="Google Shape;729;p23"/>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23"/>
          <p:cNvGrpSpPr/>
          <p:nvPr/>
        </p:nvGrpSpPr>
        <p:grpSpPr>
          <a:xfrm>
            <a:off x="786638" y="979400"/>
            <a:ext cx="257100" cy="3465800"/>
            <a:chOff x="261425" y="1395525"/>
            <a:chExt cx="257100" cy="3465800"/>
          </a:xfrm>
        </p:grpSpPr>
        <p:sp>
          <p:nvSpPr>
            <p:cNvPr id="732" name="Google Shape;732;p23"/>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3"/>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23"/>
          <p:cNvGrpSpPr/>
          <p:nvPr/>
        </p:nvGrpSpPr>
        <p:grpSpPr>
          <a:xfrm>
            <a:off x="8096450" y="2153763"/>
            <a:ext cx="257100" cy="1832375"/>
            <a:chOff x="1365450" y="3205275"/>
            <a:chExt cx="257100" cy="1832375"/>
          </a:xfrm>
        </p:grpSpPr>
        <p:sp>
          <p:nvSpPr>
            <p:cNvPr id="735" name="Google Shape;735;p23"/>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23"/>
          <p:cNvGrpSpPr/>
          <p:nvPr/>
        </p:nvGrpSpPr>
        <p:grpSpPr>
          <a:xfrm>
            <a:off x="111875" y="979388"/>
            <a:ext cx="257100" cy="1832375"/>
            <a:chOff x="1365450" y="3205275"/>
            <a:chExt cx="257100" cy="1832375"/>
          </a:xfrm>
        </p:grpSpPr>
        <p:sp>
          <p:nvSpPr>
            <p:cNvPr id="738" name="Google Shape;738;p23"/>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23"/>
          <p:cNvGrpSpPr/>
          <p:nvPr/>
        </p:nvGrpSpPr>
        <p:grpSpPr>
          <a:xfrm>
            <a:off x="7253375" y="4176913"/>
            <a:ext cx="257100" cy="1832375"/>
            <a:chOff x="1365450" y="3205275"/>
            <a:chExt cx="257100" cy="1832375"/>
          </a:xfrm>
        </p:grpSpPr>
        <p:sp>
          <p:nvSpPr>
            <p:cNvPr id="741" name="Google Shape;741;p23"/>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23"/>
          <p:cNvGrpSpPr/>
          <p:nvPr/>
        </p:nvGrpSpPr>
        <p:grpSpPr>
          <a:xfrm>
            <a:off x="1137000" y="3866638"/>
            <a:ext cx="257100" cy="1832375"/>
            <a:chOff x="1365450" y="3205275"/>
            <a:chExt cx="257100" cy="1832375"/>
          </a:xfrm>
        </p:grpSpPr>
        <p:sp>
          <p:nvSpPr>
            <p:cNvPr id="744" name="Google Shape;744;p23"/>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23"/>
          <p:cNvGrpSpPr/>
          <p:nvPr/>
        </p:nvGrpSpPr>
        <p:grpSpPr>
          <a:xfrm>
            <a:off x="6755400" y="4603988"/>
            <a:ext cx="257100" cy="1832375"/>
            <a:chOff x="1365450" y="3205275"/>
            <a:chExt cx="257100" cy="1832375"/>
          </a:xfrm>
        </p:grpSpPr>
        <p:sp>
          <p:nvSpPr>
            <p:cNvPr id="747" name="Google Shape;747;p23"/>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 name="Google Shape;749;p23"/>
          <p:cNvSpPr/>
          <p:nvPr/>
        </p:nvSpPr>
        <p:spPr>
          <a:xfrm>
            <a:off x="1867038" y="-13728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7_1_1">
    <p:spTree>
      <p:nvGrpSpPr>
        <p:cNvPr id="1" name="Shape 750"/>
        <p:cNvGrpSpPr/>
        <p:nvPr/>
      </p:nvGrpSpPr>
      <p:grpSpPr>
        <a:xfrm>
          <a:off x="0" y="0"/>
          <a:ext cx="0" cy="0"/>
          <a:chOff x="0" y="0"/>
          <a:chExt cx="0" cy="0"/>
        </a:xfrm>
      </p:grpSpPr>
      <p:sp>
        <p:nvSpPr>
          <p:cNvPr id="751" name="Google Shape;751;p24"/>
          <p:cNvSpPr/>
          <p:nvPr/>
        </p:nvSpPr>
        <p:spPr>
          <a:xfrm>
            <a:off x="-234062" y="35020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4"/>
          <p:cNvSpPr/>
          <p:nvPr/>
        </p:nvSpPr>
        <p:spPr>
          <a:xfrm>
            <a:off x="5427263" y="32809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53" name="Google Shape;753;p24"/>
          <p:cNvPicPr preferRelativeResize="0"/>
          <p:nvPr/>
        </p:nvPicPr>
        <p:blipFill>
          <a:blip r:embed="rId2">
            <a:alphaModFix/>
          </a:blip>
          <a:stretch>
            <a:fillRect/>
          </a:stretch>
        </p:blipFill>
        <p:spPr>
          <a:xfrm flipH="1">
            <a:off x="0" y="3194623"/>
            <a:ext cx="9144003" cy="4152306"/>
          </a:xfrm>
          <a:prstGeom prst="rect">
            <a:avLst/>
          </a:prstGeom>
          <a:noFill/>
          <a:ln>
            <a:noFill/>
          </a:ln>
        </p:spPr>
      </p:pic>
      <p:grpSp>
        <p:nvGrpSpPr>
          <p:cNvPr id="754" name="Google Shape;754;p24"/>
          <p:cNvGrpSpPr/>
          <p:nvPr/>
        </p:nvGrpSpPr>
        <p:grpSpPr>
          <a:xfrm flipH="1">
            <a:off x="-315150" y="-504275"/>
            <a:ext cx="9505675" cy="3082650"/>
            <a:chOff x="446825" y="-331550"/>
            <a:chExt cx="9505675" cy="3082650"/>
          </a:xfrm>
        </p:grpSpPr>
        <p:sp>
          <p:nvSpPr>
            <p:cNvPr id="755" name="Google Shape;755;p24"/>
            <p:cNvSpPr/>
            <p:nvPr/>
          </p:nvSpPr>
          <p:spPr>
            <a:xfrm>
              <a:off x="1551425" y="3046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4"/>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4"/>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4"/>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4"/>
            <p:cNvSpPr/>
            <p:nvPr/>
          </p:nvSpPr>
          <p:spPr>
            <a:xfrm>
              <a:off x="446825" y="12541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24"/>
          <p:cNvGrpSpPr/>
          <p:nvPr/>
        </p:nvGrpSpPr>
        <p:grpSpPr>
          <a:xfrm>
            <a:off x="368975" y="2900138"/>
            <a:ext cx="257100" cy="1832375"/>
            <a:chOff x="1365450" y="3205275"/>
            <a:chExt cx="257100" cy="1832375"/>
          </a:xfrm>
        </p:grpSpPr>
        <p:sp>
          <p:nvSpPr>
            <p:cNvPr id="761" name="Google Shape;761;p24"/>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24"/>
          <p:cNvGrpSpPr/>
          <p:nvPr/>
        </p:nvGrpSpPr>
        <p:grpSpPr>
          <a:xfrm>
            <a:off x="8709675" y="670900"/>
            <a:ext cx="257100" cy="3465800"/>
            <a:chOff x="261425" y="1395525"/>
            <a:chExt cx="257100" cy="3465800"/>
          </a:xfrm>
        </p:grpSpPr>
        <p:sp>
          <p:nvSpPr>
            <p:cNvPr id="764" name="Google Shape;764;p24"/>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24"/>
          <p:cNvGrpSpPr/>
          <p:nvPr/>
        </p:nvGrpSpPr>
        <p:grpSpPr>
          <a:xfrm>
            <a:off x="8421613" y="2578375"/>
            <a:ext cx="257100" cy="1832375"/>
            <a:chOff x="1365450" y="3205275"/>
            <a:chExt cx="257100" cy="1832375"/>
          </a:xfrm>
        </p:grpSpPr>
        <p:sp>
          <p:nvSpPr>
            <p:cNvPr id="767" name="Google Shape;767;p24"/>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24"/>
          <p:cNvGrpSpPr/>
          <p:nvPr/>
        </p:nvGrpSpPr>
        <p:grpSpPr>
          <a:xfrm>
            <a:off x="786638" y="1610375"/>
            <a:ext cx="257100" cy="3465800"/>
            <a:chOff x="261425" y="1395525"/>
            <a:chExt cx="257100" cy="3465800"/>
          </a:xfrm>
        </p:grpSpPr>
        <p:sp>
          <p:nvSpPr>
            <p:cNvPr id="770" name="Google Shape;770;p24"/>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24"/>
          <p:cNvGrpSpPr/>
          <p:nvPr/>
        </p:nvGrpSpPr>
        <p:grpSpPr>
          <a:xfrm>
            <a:off x="7881750" y="4136688"/>
            <a:ext cx="257100" cy="1832375"/>
            <a:chOff x="1365450" y="3205275"/>
            <a:chExt cx="257100" cy="1832375"/>
          </a:xfrm>
        </p:grpSpPr>
        <p:sp>
          <p:nvSpPr>
            <p:cNvPr id="773" name="Google Shape;773;p24"/>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24"/>
          <p:cNvGrpSpPr/>
          <p:nvPr/>
        </p:nvGrpSpPr>
        <p:grpSpPr>
          <a:xfrm>
            <a:off x="111875" y="2682738"/>
            <a:ext cx="257100" cy="1832375"/>
            <a:chOff x="1365450" y="3205275"/>
            <a:chExt cx="257100" cy="1832375"/>
          </a:xfrm>
        </p:grpSpPr>
        <p:sp>
          <p:nvSpPr>
            <p:cNvPr id="776" name="Google Shape;776;p24"/>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24"/>
          <p:cNvGrpSpPr/>
          <p:nvPr/>
        </p:nvGrpSpPr>
        <p:grpSpPr>
          <a:xfrm>
            <a:off x="7508250" y="3687800"/>
            <a:ext cx="257100" cy="1832375"/>
            <a:chOff x="1365450" y="3205275"/>
            <a:chExt cx="257100" cy="1832375"/>
          </a:xfrm>
        </p:grpSpPr>
        <p:sp>
          <p:nvSpPr>
            <p:cNvPr id="779" name="Google Shape;779;p24"/>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24"/>
          <p:cNvGrpSpPr/>
          <p:nvPr/>
        </p:nvGrpSpPr>
        <p:grpSpPr>
          <a:xfrm>
            <a:off x="1365075" y="4064638"/>
            <a:ext cx="257100" cy="1832375"/>
            <a:chOff x="1365450" y="3205275"/>
            <a:chExt cx="257100" cy="1832375"/>
          </a:xfrm>
        </p:grpSpPr>
        <p:sp>
          <p:nvSpPr>
            <p:cNvPr id="782" name="Google Shape;782;p24"/>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24"/>
          <p:cNvGrpSpPr/>
          <p:nvPr/>
        </p:nvGrpSpPr>
        <p:grpSpPr>
          <a:xfrm>
            <a:off x="6540750" y="3799563"/>
            <a:ext cx="257100" cy="1832375"/>
            <a:chOff x="1365450" y="3205275"/>
            <a:chExt cx="257100" cy="1832375"/>
          </a:xfrm>
        </p:grpSpPr>
        <p:sp>
          <p:nvSpPr>
            <p:cNvPr id="785" name="Google Shape;785;p24"/>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24"/>
          <p:cNvSpPr/>
          <p:nvPr/>
        </p:nvSpPr>
        <p:spPr>
          <a:xfrm>
            <a:off x="4499363" y="-118058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2"/>
        <p:cNvGrpSpPr/>
        <p:nvPr/>
      </p:nvGrpSpPr>
      <p:grpSpPr>
        <a:xfrm>
          <a:off x="0" y="0"/>
          <a:ext cx="0" cy="0"/>
          <a:chOff x="0" y="0"/>
          <a:chExt cx="0" cy="0"/>
        </a:xfrm>
      </p:grpSpPr>
      <p:sp>
        <p:nvSpPr>
          <p:cNvPr id="53" name="Google Shape;53;p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54" name="Google Shape;54;p4"/>
          <p:cNvSpPr txBox="1">
            <a:spLocks noGrp="1"/>
          </p:cNvSpPr>
          <p:nvPr>
            <p:ph type="body" idx="1"/>
          </p:nvPr>
        </p:nvSpPr>
        <p:spPr>
          <a:xfrm>
            <a:off x="722375" y="1187600"/>
            <a:ext cx="7699200" cy="1335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2"/>
              </a:buClr>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55" name="Google Shape;55;p4"/>
          <p:cNvSpPr/>
          <p:nvPr/>
        </p:nvSpPr>
        <p:spPr>
          <a:xfrm>
            <a:off x="451913" y="29705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6422713" y="41366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6361775" y="-10068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4"/>
          <p:cNvGrpSpPr/>
          <p:nvPr/>
        </p:nvGrpSpPr>
        <p:grpSpPr>
          <a:xfrm>
            <a:off x="90850" y="1368100"/>
            <a:ext cx="257100" cy="3465800"/>
            <a:chOff x="261425" y="1395525"/>
            <a:chExt cx="257100" cy="3465800"/>
          </a:xfrm>
        </p:grpSpPr>
        <p:sp>
          <p:nvSpPr>
            <p:cNvPr id="59" name="Google Shape;59;p4"/>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4"/>
          <p:cNvGrpSpPr/>
          <p:nvPr/>
        </p:nvGrpSpPr>
        <p:grpSpPr>
          <a:xfrm>
            <a:off x="517625" y="3157825"/>
            <a:ext cx="257100" cy="1821800"/>
            <a:chOff x="829225" y="2863075"/>
            <a:chExt cx="257100" cy="1821800"/>
          </a:xfrm>
        </p:grpSpPr>
        <p:sp>
          <p:nvSpPr>
            <p:cNvPr id="62" name="Google Shape;62;p4"/>
            <p:cNvSpPr/>
            <p:nvPr/>
          </p:nvSpPr>
          <p:spPr>
            <a:xfrm>
              <a:off x="949075" y="2984475"/>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4"/>
          <p:cNvGrpSpPr/>
          <p:nvPr/>
        </p:nvGrpSpPr>
        <p:grpSpPr>
          <a:xfrm>
            <a:off x="230225" y="-331550"/>
            <a:ext cx="9347700" cy="3643200"/>
            <a:chOff x="230225" y="-331550"/>
            <a:chExt cx="9347700" cy="3643200"/>
          </a:xfrm>
        </p:grpSpPr>
        <p:sp>
          <p:nvSpPr>
            <p:cNvPr id="65" name="Google Shape;65;p4"/>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4879575" y="2215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230225" y="17738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347950" y="2190100"/>
            <a:ext cx="257100" cy="1821800"/>
            <a:chOff x="829225" y="2863075"/>
            <a:chExt cx="257100" cy="1821800"/>
          </a:xfrm>
        </p:grpSpPr>
        <p:sp>
          <p:nvSpPr>
            <p:cNvPr id="71" name="Google Shape;71;p4"/>
            <p:cNvSpPr/>
            <p:nvPr/>
          </p:nvSpPr>
          <p:spPr>
            <a:xfrm>
              <a:off x="949075" y="2984475"/>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709675" y="670900"/>
            <a:ext cx="257100" cy="3465800"/>
            <a:chOff x="261425" y="1395525"/>
            <a:chExt cx="257100" cy="3465800"/>
          </a:xfrm>
        </p:grpSpPr>
        <p:sp>
          <p:nvSpPr>
            <p:cNvPr id="74" name="Google Shape;74;p4"/>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4"/>
          <p:cNvGrpSpPr/>
          <p:nvPr/>
        </p:nvGrpSpPr>
        <p:grpSpPr>
          <a:xfrm>
            <a:off x="8538888" y="2548700"/>
            <a:ext cx="257100" cy="1832375"/>
            <a:chOff x="1365450" y="3205275"/>
            <a:chExt cx="257100" cy="1832375"/>
          </a:xfrm>
        </p:grpSpPr>
        <p:sp>
          <p:nvSpPr>
            <p:cNvPr id="77" name="Google Shape;77;p4"/>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4"/>
          <p:cNvSpPr/>
          <p:nvPr/>
        </p:nvSpPr>
        <p:spPr>
          <a:xfrm>
            <a:off x="6422725" y="-22538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0"/>
        <p:cNvGrpSpPr/>
        <p:nvPr/>
      </p:nvGrpSpPr>
      <p:grpSpPr>
        <a:xfrm>
          <a:off x="0" y="0"/>
          <a:ext cx="0" cy="0"/>
          <a:chOff x="0" y="0"/>
          <a:chExt cx="0" cy="0"/>
        </a:xfrm>
      </p:grpSpPr>
      <p:sp>
        <p:nvSpPr>
          <p:cNvPr id="81" name="Google Shape;81;p5"/>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pic>
        <p:nvPicPr>
          <p:cNvPr id="82" name="Google Shape;82;p5"/>
          <p:cNvPicPr preferRelativeResize="0"/>
          <p:nvPr/>
        </p:nvPicPr>
        <p:blipFill>
          <a:blip r:embed="rId2">
            <a:alphaModFix/>
          </a:blip>
          <a:stretch>
            <a:fillRect/>
          </a:stretch>
        </p:blipFill>
        <p:spPr>
          <a:xfrm>
            <a:off x="0" y="3291323"/>
            <a:ext cx="9144003" cy="4152306"/>
          </a:xfrm>
          <a:prstGeom prst="rect">
            <a:avLst/>
          </a:prstGeom>
          <a:noFill/>
          <a:ln>
            <a:noFill/>
          </a:ln>
        </p:spPr>
      </p:pic>
      <p:grpSp>
        <p:nvGrpSpPr>
          <p:cNvPr id="83" name="Google Shape;83;p5"/>
          <p:cNvGrpSpPr/>
          <p:nvPr/>
        </p:nvGrpSpPr>
        <p:grpSpPr>
          <a:xfrm flipH="1">
            <a:off x="208175" y="2257775"/>
            <a:ext cx="257100" cy="3465800"/>
            <a:chOff x="261425" y="1395525"/>
            <a:chExt cx="257100" cy="3465800"/>
          </a:xfrm>
        </p:grpSpPr>
        <p:sp>
          <p:nvSpPr>
            <p:cNvPr id="84" name="Google Shape;84;p5"/>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5"/>
          <p:cNvGrpSpPr/>
          <p:nvPr/>
        </p:nvGrpSpPr>
        <p:grpSpPr>
          <a:xfrm flipH="1">
            <a:off x="465263" y="1071875"/>
            <a:ext cx="257100" cy="1832375"/>
            <a:chOff x="1365450" y="3205275"/>
            <a:chExt cx="257100" cy="1832375"/>
          </a:xfrm>
        </p:grpSpPr>
        <p:sp>
          <p:nvSpPr>
            <p:cNvPr id="87" name="Google Shape;87;p5"/>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5"/>
          <p:cNvGrpSpPr/>
          <p:nvPr/>
        </p:nvGrpSpPr>
        <p:grpSpPr>
          <a:xfrm flipH="1">
            <a:off x="8619600" y="1025125"/>
            <a:ext cx="257100" cy="3465800"/>
            <a:chOff x="261425" y="1395525"/>
            <a:chExt cx="257100" cy="3465800"/>
          </a:xfrm>
        </p:grpSpPr>
        <p:sp>
          <p:nvSpPr>
            <p:cNvPr id="90" name="Google Shape;90;p5"/>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5"/>
          <p:cNvGrpSpPr/>
          <p:nvPr/>
        </p:nvGrpSpPr>
        <p:grpSpPr>
          <a:xfrm flipH="1">
            <a:off x="8840413" y="3102950"/>
            <a:ext cx="257100" cy="1832375"/>
            <a:chOff x="1365450" y="3205275"/>
            <a:chExt cx="257100" cy="1832375"/>
          </a:xfrm>
        </p:grpSpPr>
        <p:sp>
          <p:nvSpPr>
            <p:cNvPr id="93" name="Google Shape;93;p5"/>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5"/>
          <p:cNvGrpSpPr/>
          <p:nvPr/>
        </p:nvGrpSpPr>
        <p:grpSpPr>
          <a:xfrm flipH="1">
            <a:off x="7173538" y="4132475"/>
            <a:ext cx="257100" cy="1832375"/>
            <a:chOff x="1365450" y="3205275"/>
            <a:chExt cx="257100" cy="1832375"/>
          </a:xfrm>
        </p:grpSpPr>
        <p:sp>
          <p:nvSpPr>
            <p:cNvPr id="96" name="Google Shape;96;p5"/>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5"/>
          <p:cNvGrpSpPr/>
          <p:nvPr/>
        </p:nvGrpSpPr>
        <p:grpSpPr>
          <a:xfrm flipH="1">
            <a:off x="4491113" y="3754275"/>
            <a:ext cx="257100" cy="1832375"/>
            <a:chOff x="1365450" y="3205275"/>
            <a:chExt cx="257100" cy="1832375"/>
          </a:xfrm>
        </p:grpSpPr>
        <p:sp>
          <p:nvSpPr>
            <p:cNvPr id="99" name="Google Shape;99;p5"/>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101;p5"/>
          <p:cNvGrpSpPr/>
          <p:nvPr/>
        </p:nvGrpSpPr>
        <p:grpSpPr>
          <a:xfrm flipH="1">
            <a:off x="3566638" y="4531675"/>
            <a:ext cx="257100" cy="1832375"/>
            <a:chOff x="1365450" y="3205275"/>
            <a:chExt cx="257100" cy="1832375"/>
          </a:xfrm>
        </p:grpSpPr>
        <p:sp>
          <p:nvSpPr>
            <p:cNvPr id="102" name="Google Shape;102;p5"/>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5"/>
          <p:cNvSpPr/>
          <p:nvPr/>
        </p:nvSpPr>
        <p:spPr>
          <a:xfrm>
            <a:off x="1253838" y="39109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6972288" y="367497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914150" y="-12967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5"/>
          <p:cNvGrpSpPr/>
          <p:nvPr/>
        </p:nvGrpSpPr>
        <p:grpSpPr>
          <a:xfrm>
            <a:off x="0" y="-373850"/>
            <a:ext cx="8855550" cy="3685500"/>
            <a:chOff x="722375" y="-373850"/>
            <a:chExt cx="8855550" cy="3685500"/>
          </a:xfrm>
        </p:grpSpPr>
        <p:sp>
          <p:nvSpPr>
            <p:cNvPr id="108" name="Google Shape;108;p5"/>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4658000" y="-3738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5"/>
          <p:cNvSpPr/>
          <p:nvPr/>
        </p:nvSpPr>
        <p:spPr>
          <a:xfrm>
            <a:off x="1564838" y="2967750"/>
            <a:ext cx="2722500" cy="2240700"/>
          </a:xfrm>
          <a:prstGeom prst="ellipse">
            <a:avLst/>
          </a:prstGeom>
          <a:gradFill>
            <a:gsLst>
              <a:gs pos="0">
                <a:srgbClr val="131F63">
                  <a:alpha val="2520"/>
                </a:srgbClr>
              </a:gs>
              <a:gs pos="74000">
                <a:srgbClr val="131F63">
                  <a:alpha val="0"/>
                  <a:alpha val="2520"/>
                </a:srgbClr>
              </a:gs>
              <a:gs pos="100000">
                <a:srgbClr val="131F63">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txBox="1">
            <a:spLocks noGrp="1"/>
          </p:cNvSpPr>
          <p:nvPr>
            <p:ph type="subTitle" idx="1"/>
          </p:nvPr>
        </p:nvSpPr>
        <p:spPr>
          <a:xfrm>
            <a:off x="1063563" y="2670927"/>
            <a:ext cx="3128400" cy="12591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15" name="Google Shape;115;p5"/>
          <p:cNvSpPr txBox="1">
            <a:spLocks noGrp="1"/>
          </p:cNvSpPr>
          <p:nvPr>
            <p:ph type="subTitle" idx="2"/>
          </p:nvPr>
        </p:nvSpPr>
        <p:spPr>
          <a:xfrm>
            <a:off x="4951988" y="2670927"/>
            <a:ext cx="3128400" cy="125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116" name="Google Shape;116;p5"/>
          <p:cNvSpPr txBox="1">
            <a:spLocks noGrp="1"/>
          </p:cNvSpPr>
          <p:nvPr>
            <p:ph type="subTitle" idx="3"/>
          </p:nvPr>
        </p:nvSpPr>
        <p:spPr>
          <a:xfrm>
            <a:off x="1063563" y="2257775"/>
            <a:ext cx="3128400" cy="50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Abel"/>
              <a:buNone/>
              <a:defRPr sz="2000" b="1">
                <a:latin typeface="Abel"/>
                <a:ea typeface="Abel"/>
                <a:cs typeface="Abel"/>
                <a:sym typeface="Abel"/>
              </a:defRPr>
            </a:lvl1pPr>
            <a:lvl2pPr lvl="1" algn="ctr" rtl="0">
              <a:spcBef>
                <a:spcPts val="0"/>
              </a:spcBef>
              <a:spcAft>
                <a:spcPts val="0"/>
              </a:spcAft>
              <a:buSzPts val="2000"/>
              <a:buFont typeface="Abel"/>
              <a:buNone/>
              <a:defRPr sz="2000" b="1">
                <a:latin typeface="Abel"/>
                <a:ea typeface="Abel"/>
                <a:cs typeface="Abel"/>
                <a:sym typeface="Abel"/>
              </a:defRPr>
            </a:lvl2pPr>
            <a:lvl3pPr lvl="2" algn="ctr" rtl="0">
              <a:spcBef>
                <a:spcPts val="0"/>
              </a:spcBef>
              <a:spcAft>
                <a:spcPts val="0"/>
              </a:spcAft>
              <a:buSzPts val="2000"/>
              <a:buFont typeface="Abel"/>
              <a:buNone/>
              <a:defRPr sz="2000" b="1">
                <a:latin typeface="Abel"/>
                <a:ea typeface="Abel"/>
                <a:cs typeface="Abel"/>
                <a:sym typeface="Abel"/>
              </a:defRPr>
            </a:lvl3pPr>
            <a:lvl4pPr lvl="3" algn="ctr" rtl="0">
              <a:spcBef>
                <a:spcPts val="0"/>
              </a:spcBef>
              <a:spcAft>
                <a:spcPts val="0"/>
              </a:spcAft>
              <a:buSzPts val="2000"/>
              <a:buFont typeface="Abel"/>
              <a:buNone/>
              <a:defRPr sz="2000" b="1">
                <a:latin typeface="Abel"/>
                <a:ea typeface="Abel"/>
                <a:cs typeface="Abel"/>
                <a:sym typeface="Abel"/>
              </a:defRPr>
            </a:lvl4pPr>
            <a:lvl5pPr lvl="4" algn="ctr" rtl="0">
              <a:spcBef>
                <a:spcPts val="0"/>
              </a:spcBef>
              <a:spcAft>
                <a:spcPts val="0"/>
              </a:spcAft>
              <a:buSzPts val="2000"/>
              <a:buFont typeface="Abel"/>
              <a:buNone/>
              <a:defRPr sz="2000" b="1">
                <a:latin typeface="Abel"/>
                <a:ea typeface="Abel"/>
                <a:cs typeface="Abel"/>
                <a:sym typeface="Abel"/>
              </a:defRPr>
            </a:lvl5pPr>
            <a:lvl6pPr lvl="5" algn="ctr" rtl="0">
              <a:spcBef>
                <a:spcPts val="0"/>
              </a:spcBef>
              <a:spcAft>
                <a:spcPts val="0"/>
              </a:spcAft>
              <a:buSzPts val="2000"/>
              <a:buFont typeface="Abel"/>
              <a:buNone/>
              <a:defRPr sz="2000" b="1">
                <a:latin typeface="Abel"/>
                <a:ea typeface="Abel"/>
                <a:cs typeface="Abel"/>
                <a:sym typeface="Abel"/>
              </a:defRPr>
            </a:lvl6pPr>
            <a:lvl7pPr lvl="6" algn="ctr" rtl="0">
              <a:spcBef>
                <a:spcPts val="0"/>
              </a:spcBef>
              <a:spcAft>
                <a:spcPts val="0"/>
              </a:spcAft>
              <a:buSzPts val="2000"/>
              <a:buFont typeface="Abel"/>
              <a:buNone/>
              <a:defRPr sz="2000" b="1">
                <a:latin typeface="Abel"/>
                <a:ea typeface="Abel"/>
                <a:cs typeface="Abel"/>
                <a:sym typeface="Abel"/>
              </a:defRPr>
            </a:lvl7pPr>
            <a:lvl8pPr lvl="7" algn="ctr" rtl="0">
              <a:spcBef>
                <a:spcPts val="0"/>
              </a:spcBef>
              <a:spcAft>
                <a:spcPts val="0"/>
              </a:spcAft>
              <a:buSzPts val="2000"/>
              <a:buFont typeface="Abel"/>
              <a:buNone/>
              <a:defRPr sz="2000" b="1">
                <a:latin typeface="Abel"/>
                <a:ea typeface="Abel"/>
                <a:cs typeface="Abel"/>
                <a:sym typeface="Abel"/>
              </a:defRPr>
            </a:lvl8pPr>
            <a:lvl9pPr lvl="8" algn="ctr" rtl="0">
              <a:spcBef>
                <a:spcPts val="0"/>
              </a:spcBef>
              <a:spcAft>
                <a:spcPts val="0"/>
              </a:spcAft>
              <a:buSzPts val="2000"/>
              <a:buFont typeface="Abel"/>
              <a:buNone/>
              <a:defRPr sz="2000" b="1">
                <a:latin typeface="Abel"/>
                <a:ea typeface="Abel"/>
                <a:cs typeface="Abel"/>
                <a:sym typeface="Abel"/>
              </a:defRPr>
            </a:lvl9pPr>
          </a:lstStyle>
          <a:p>
            <a:endParaRPr/>
          </a:p>
        </p:txBody>
      </p:sp>
      <p:sp>
        <p:nvSpPr>
          <p:cNvPr id="117" name="Google Shape;117;p5"/>
          <p:cNvSpPr txBox="1">
            <a:spLocks noGrp="1"/>
          </p:cNvSpPr>
          <p:nvPr>
            <p:ph type="subTitle" idx="4"/>
          </p:nvPr>
        </p:nvSpPr>
        <p:spPr>
          <a:xfrm>
            <a:off x="4951988" y="2257775"/>
            <a:ext cx="3128400" cy="50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Abel"/>
              <a:buNone/>
              <a:defRPr sz="2000" b="1">
                <a:latin typeface="Abel"/>
                <a:ea typeface="Abel"/>
                <a:cs typeface="Abel"/>
                <a:sym typeface="Abel"/>
              </a:defRPr>
            </a:lvl1pPr>
            <a:lvl2pPr lvl="1" algn="ctr" rtl="0">
              <a:spcBef>
                <a:spcPts val="0"/>
              </a:spcBef>
              <a:spcAft>
                <a:spcPts val="0"/>
              </a:spcAft>
              <a:buSzPts val="2000"/>
              <a:buFont typeface="Abel"/>
              <a:buNone/>
              <a:defRPr sz="2000" b="1">
                <a:latin typeface="Abel"/>
                <a:ea typeface="Abel"/>
                <a:cs typeface="Abel"/>
                <a:sym typeface="Abel"/>
              </a:defRPr>
            </a:lvl2pPr>
            <a:lvl3pPr lvl="2" algn="ctr" rtl="0">
              <a:spcBef>
                <a:spcPts val="0"/>
              </a:spcBef>
              <a:spcAft>
                <a:spcPts val="0"/>
              </a:spcAft>
              <a:buSzPts val="2000"/>
              <a:buFont typeface="Abel"/>
              <a:buNone/>
              <a:defRPr sz="2000" b="1">
                <a:latin typeface="Abel"/>
                <a:ea typeface="Abel"/>
                <a:cs typeface="Abel"/>
                <a:sym typeface="Abel"/>
              </a:defRPr>
            </a:lvl3pPr>
            <a:lvl4pPr lvl="3" algn="ctr" rtl="0">
              <a:spcBef>
                <a:spcPts val="0"/>
              </a:spcBef>
              <a:spcAft>
                <a:spcPts val="0"/>
              </a:spcAft>
              <a:buSzPts val="2000"/>
              <a:buFont typeface="Abel"/>
              <a:buNone/>
              <a:defRPr sz="2000" b="1">
                <a:latin typeface="Abel"/>
                <a:ea typeface="Abel"/>
                <a:cs typeface="Abel"/>
                <a:sym typeface="Abel"/>
              </a:defRPr>
            </a:lvl4pPr>
            <a:lvl5pPr lvl="4" algn="ctr" rtl="0">
              <a:spcBef>
                <a:spcPts val="0"/>
              </a:spcBef>
              <a:spcAft>
                <a:spcPts val="0"/>
              </a:spcAft>
              <a:buSzPts val="2000"/>
              <a:buFont typeface="Abel"/>
              <a:buNone/>
              <a:defRPr sz="2000" b="1">
                <a:latin typeface="Abel"/>
                <a:ea typeface="Abel"/>
                <a:cs typeface="Abel"/>
                <a:sym typeface="Abel"/>
              </a:defRPr>
            </a:lvl5pPr>
            <a:lvl6pPr lvl="5" algn="ctr" rtl="0">
              <a:spcBef>
                <a:spcPts val="0"/>
              </a:spcBef>
              <a:spcAft>
                <a:spcPts val="0"/>
              </a:spcAft>
              <a:buSzPts val="2000"/>
              <a:buFont typeface="Abel"/>
              <a:buNone/>
              <a:defRPr sz="2000" b="1">
                <a:latin typeface="Abel"/>
                <a:ea typeface="Abel"/>
                <a:cs typeface="Abel"/>
                <a:sym typeface="Abel"/>
              </a:defRPr>
            </a:lvl6pPr>
            <a:lvl7pPr lvl="6" algn="ctr" rtl="0">
              <a:spcBef>
                <a:spcPts val="0"/>
              </a:spcBef>
              <a:spcAft>
                <a:spcPts val="0"/>
              </a:spcAft>
              <a:buSzPts val="2000"/>
              <a:buFont typeface="Abel"/>
              <a:buNone/>
              <a:defRPr sz="2000" b="1">
                <a:latin typeface="Abel"/>
                <a:ea typeface="Abel"/>
                <a:cs typeface="Abel"/>
                <a:sym typeface="Abel"/>
              </a:defRPr>
            </a:lvl7pPr>
            <a:lvl8pPr lvl="7" algn="ctr" rtl="0">
              <a:spcBef>
                <a:spcPts val="0"/>
              </a:spcBef>
              <a:spcAft>
                <a:spcPts val="0"/>
              </a:spcAft>
              <a:buSzPts val="2000"/>
              <a:buFont typeface="Abel"/>
              <a:buNone/>
              <a:defRPr sz="2000" b="1">
                <a:latin typeface="Abel"/>
                <a:ea typeface="Abel"/>
                <a:cs typeface="Abel"/>
                <a:sym typeface="Abel"/>
              </a:defRPr>
            </a:lvl8pPr>
            <a:lvl9pPr lvl="8" algn="ctr" rtl="0">
              <a:spcBef>
                <a:spcPts val="0"/>
              </a:spcBef>
              <a:spcAft>
                <a:spcPts val="0"/>
              </a:spcAft>
              <a:buSzPts val="2000"/>
              <a:buFont typeface="Abel"/>
              <a:buNone/>
              <a:defRPr sz="2000" b="1">
                <a:latin typeface="Abel"/>
                <a:ea typeface="Abel"/>
                <a:cs typeface="Abel"/>
                <a:sym typeface="Abel"/>
              </a:defRPr>
            </a:lvl9pPr>
          </a:lstStyle>
          <a:p>
            <a:endParaRPr/>
          </a:p>
        </p:txBody>
      </p:sp>
      <p:sp>
        <p:nvSpPr>
          <p:cNvPr id="118" name="Google Shape;118;p5"/>
          <p:cNvSpPr/>
          <p:nvPr/>
        </p:nvSpPr>
        <p:spPr>
          <a:xfrm>
            <a:off x="6435598" y="2967750"/>
            <a:ext cx="2441100" cy="2009100"/>
          </a:xfrm>
          <a:prstGeom prst="ellipse">
            <a:avLst/>
          </a:prstGeom>
          <a:gradFill>
            <a:gsLst>
              <a:gs pos="0">
                <a:srgbClr val="131F63">
                  <a:alpha val="2520"/>
                </a:srgbClr>
              </a:gs>
              <a:gs pos="74000">
                <a:srgbClr val="131F63">
                  <a:alpha val="0"/>
                  <a:alpha val="2520"/>
                </a:srgbClr>
              </a:gs>
              <a:gs pos="100000">
                <a:srgbClr val="131F63">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9"/>
        <p:cNvGrpSpPr/>
        <p:nvPr/>
      </p:nvGrpSpPr>
      <p:grpSpPr>
        <a:xfrm>
          <a:off x="0" y="0"/>
          <a:ext cx="0" cy="0"/>
          <a:chOff x="0" y="0"/>
          <a:chExt cx="0" cy="0"/>
        </a:xfrm>
      </p:grpSpPr>
      <p:sp>
        <p:nvSpPr>
          <p:cNvPr id="190" name="Google Shape;190;p8"/>
          <p:cNvSpPr txBox="1">
            <a:spLocks noGrp="1"/>
          </p:cNvSpPr>
          <p:nvPr>
            <p:ph type="title"/>
          </p:nvPr>
        </p:nvSpPr>
        <p:spPr>
          <a:xfrm>
            <a:off x="1866900" y="834000"/>
            <a:ext cx="5410200" cy="3475500"/>
          </a:xfrm>
          <a:prstGeom prst="rect">
            <a:avLst/>
          </a:prstGeom>
        </p:spPr>
        <p:txBody>
          <a:bodyPr spcFirstLastPara="1" wrap="square" lIns="91425" tIns="91425" rIns="91425" bIns="91425" anchor="ctr" anchorCtr="0">
            <a:noAutofit/>
          </a:bodyPr>
          <a:lstStyle>
            <a:lvl1pPr lvl="0">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a:endParaRPr/>
          </a:p>
        </p:txBody>
      </p:sp>
      <p:pic>
        <p:nvPicPr>
          <p:cNvPr id="191" name="Google Shape;191;p8"/>
          <p:cNvPicPr preferRelativeResize="0"/>
          <p:nvPr/>
        </p:nvPicPr>
        <p:blipFill>
          <a:blip r:embed="rId2">
            <a:alphaModFix/>
          </a:blip>
          <a:stretch>
            <a:fillRect/>
          </a:stretch>
        </p:blipFill>
        <p:spPr>
          <a:xfrm>
            <a:off x="0" y="2450823"/>
            <a:ext cx="9144003" cy="4152306"/>
          </a:xfrm>
          <a:prstGeom prst="rect">
            <a:avLst/>
          </a:prstGeom>
          <a:noFill/>
          <a:ln>
            <a:noFill/>
          </a:ln>
        </p:spPr>
      </p:pic>
      <p:grpSp>
        <p:nvGrpSpPr>
          <p:cNvPr id="192" name="Google Shape;192;p8"/>
          <p:cNvGrpSpPr/>
          <p:nvPr/>
        </p:nvGrpSpPr>
        <p:grpSpPr>
          <a:xfrm>
            <a:off x="-315150" y="-504275"/>
            <a:ext cx="9505675" cy="3082650"/>
            <a:chOff x="446825" y="-331550"/>
            <a:chExt cx="9505675" cy="3082650"/>
          </a:xfrm>
        </p:grpSpPr>
        <p:sp>
          <p:nvSpPr>
            <p:cNvPr id="193" name="Google Shape;193;p8"/>
            <p:cNvSpPr/>
            <p:nvPr/>
          </p:nvSpPr>
          <p:spPr>
            <a:xfrm>
              <a:off x="1551425" y="3046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446825" y="12541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8"/>
          <p:cNvGrpSpPr/>
          <p:nvPr/>
        </p:nvGrpSpPr>
        <p:grpSpPr>
          <a:xfrm>
            <a:off x="368975" y="2900138"/>
            <a:ext cx="257100" cy="1832375"/>
            <a:chOff x="1365450" y="3205275"/>
            <a:chExt cx="257100" cy="1832375"/>
          </a:xfrm>
        </p:grpSpPr>
        <p:sp>
          <p:nvSpPr>
            <p:cNvPr id="199" name="Google Shape;199;p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8"/>
          <p:cNvGrpSpPr/>
          <p:nvPr/>
        </p:nvGrpSpPr>
        <p:grpSpPr>
          <a:xfrm>
            <a:off x="8709675" y="670900"/>
            <a:ext cx="257100" cy="3465800"/>
            <a:chOff x="261425" y="1395525"/>
            <a:chExt cx="257100" cy="3465800"/>
          </a:xfrm>
        </p:grpSpPr>
        <p:sp>
          <p:nvSpPr>
            <p:cNvPr id="202" name="Google Shape;202;p8"/>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8"/>
          <p:cNvGrpSpPr/>
          <p:nvPr/>
        </p:nvGrpSpPr>
        <p:grpSpPr>
          <a:xfrm>
            <a:off x="8357438" y="2344550"/>
            <a:ext cx="257100" cy="1832375"/>
            <a:chOff x="1365450" y="3205275"/>
            <a:chExt cx="257100" cy="1832375"/>
          </a:xfrm>
        </p:grpSpPr>
        <p:sp>
          <p:nvSpPr>
            <p:cNvPr id="205" name="Google Shape;205;p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 name="Google Shape;207;p8"/>
          <p:cNvGrpSpPr/>
          <p:nvPr/>
        </p:nvGrpSpPr>
        <p:grpSpPr>
          <a:xfrm>
            <a:off x="786638" y="1610375"/>
            <a:ext cx="257100" cy="3465800"/>
            <a:chOff x="261425" y="1395525"/>
            <a:chExt cx="257100" cy="3465800"/>
          </a:xfrm>
        </p:grpSpPr>
        <p:sp>
          <p:nvSpPr>
            <p:cNvPr id="208" name="Google Shape;208;p8"/>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8"/>
          <p:cNvGrpSpPr/>
          <p:nvPr/>
        </p:nvGrpSpPr>
        <p:grpSpPr>
          <a:xfrm>
            <a:off x="7922050" y="3025763"/>
            <a:ext cx="257100" cy="1832375"/>
            <a:chOff x="1365450" y="3205275"/>
            <a:chExt cx="257100" cy="1832375"/>
          </a:xfrm>
        </p:grpSpPr>
        <p:sp>
          <p:nvSpPr>
            <p:cNvPr id="211" name="Google Shape;211;p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8"/>
          <p:cNvGrpSpPr/>
          <p:nvPr/>
        </p:nvGrpSpPr>
        <p:grpSpPr>
          <a:xfrm>
            <a:off x="111875" y="2199763"/>
            <a:ext cx="257100" cy="1832375"/>
            <a:chOff x="1365450" y="3205275"/>
            <a:chExt cx="257100" cy="1832375"/>
          </a:xfrm>
        </p:grpSpPr>
        <p:sp>
          <p:nvSpPr>
            <p:cNvPr id="214" name="Google Shape;214;p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oogle Shape;216;p8"/>
          <p:cNvGrpSpPr/>
          <p:nvPr/>
        </p:nvGrpSpPr>
        <p:grpSpPr>
          <a:xfrm>
            <a:off x="5764250" y="4414413"/>
            <a:ext cx="257100" cy="1832375"/>
            <a:chOff x="1365450" y="3205275"/>
            <a:chExt cx="257100" cy="1832375"/>
          </a:xfrm>
        </p:grpSpPr>
        <p:sp>
          <p:nvSpPr>
            <p:cNvPr id="217" name="Google Shape;217;p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8"/>
          <p:cNvGrpSpPr/>
          <p:nvPr/>
        </p:nvGrpSpPr>
        <p:grpSpPr>
          <a:xfrm>
            <a:off x="2035850" y="4265863"/>
            <a:ext cx="257100" cy="1832375"/>
            <a:chOff x="1365450" y="3205275"/>
            <a:chExt cx="257100" cy="1832375"/>
          </a:xfrm>
        </p:grpSpPr>
        <p:sp>
          <p:nvSpPr>
            <p:cNvPr id="220" name="Google Shape;220;p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8"/>
          <p:cNvGrpSpPr/>
          <p:nvPr/>
        </p:nvGrpSpPr>
        <p:grpSpPr>
          <a:xfrm>
            <a:off x="5427275" y="3866638"/>
            <a:ext cx="257100" cy="1832375"/>
            <a:chOff x="1365450" y="3205275"/>
            <a:chExt cx="257100" cy="1832375"/>
          </a:xfrm>
        </p:grpSpPr>
        <p:sp>
          <p:nvSpPr>
            <p:cNvPr id="223" name="Google Shape;223;p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8"/>
          <p:cNvSpPr/>
          <p:nvPr/>
        </p:nvSpPr>
        <p:spPr>
          <a:xfrm>
            <a:off x="-719462" y="36485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7119838" y="35224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1652388" y="-130573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8"/>
        <p:cNvGrpSpPr/>
        <p:nvPr/>
      </p:nvGrpSpPr>
      <p:grpSpPr>
        <a:xfrm>
          <a:off x="0" y="0"/>
          <a:ext cx="0" cy="0"/>
          <a:chOff x="0" y="0"/>
          <a:chExt cx="0" cy="0"/>
        </a:xfrm>
      </p:grpSpPr>
      <p:sp>
        <p:nvSpPr>
          <p:cNvPr id="229" name="Google Shape;229;p9"/>
          <p:cNvSpPr/>
          <p:nvPr/>
        </p:nvSpPr>
        <p:spPr>
          <a:xfrm>
            <a:off x="582488" y="26627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0" name="Google Shape;230;p9"/>
          <p:cNvPicPr preferRelativeResize="0"/>
          <p:nvPr/>
        </p:nvPicPr>
        <p:blipFill>
          <a:blip r:embed="rId2">
            <a:alphaModFix/>
          </a:blip>
          <a:stretch>
            <a:fillRect/>
          </a:stretch>
        </p:blipFill>
        <p:spPr>
          <a:xfrm flipH="1">
            <a:off x="0" y="2450823"/>
            <a:ext cx="9144003" cy="4152306"/>
          </a:xfrm>
          <a:prstGeom prst="rect">
            <a:avLst/>
          </a:prstGeom>
          <a:noFill/>
          <a:ln>
            <a:noFill/>
          </a:ln>
        </p:spPr>
      </p:pic>
      <p:grpSp>
        <p:nvGrpSpPr>
          <p:cNvPr id="231" name="Google Shape;231;p9"/>
          <p:cNvGrpSpPr/>
          <p:nvPr/>
        </p:nvGrpSpPr>
        <p:grpSpPr>
          <a:xfrm flipH="1">
            <a:off x="-315150" y="-504275"/>
            <a:ext cx="9351425" cy="3082650"/>
            <a:chOff x="601075" y="-331550"/>
            <a:chExt cx="9351425" cy="3082650"/>
          </a:xfrm>
        </p:grpSpPr>
        <p:sp>
          <p:nvSpPr>
            <p:cNvPr id="232" name="Google Shape;232;p9"/>
            <p:cNvSpPr/>
            <p:nvPr/>
          </p:nvSpPr>
          <p:spPr>
            <a:xfrm>
              <a:off x="1022800" y="2623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9"/>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9"/>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9"/>
            <p:cNvSpPr/>
            <p:nvPr/>
          </p:nvSpPr>
          <p:spPr>
            <a:xfrm>
              <a:off x="601075" y="16348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9"/>
          <p:cNvGrpSpPr/>
          <p:nvPr/>
        </p:nvGrpSpPr>
        <p:grpSpPr>
          <a:xfrm>
            <a:off x="8212788" y="2648013"/>
            <a:ext cx="257100" cy="1832375"/>
            <a:chOff x="1365450" y="3205275"/>
            <a:chExt cx="257100" cy="1832375"/>
          </a:xfrm>
        </p:grpSpPr>
        <p:sp>
          <p:nvSpPr>
            <p:cNvPr id="238" name="Google Shape;238;p9"/>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9"/>
          <p:cNvGrpSpPr/>
          <p:nvPr/>
        </p:nvGrpSpPr>
        <p:grpSpPr>
          <a:xfrm>
            <a:off x="987638" y="1167125"/>
            <a:ext cx="257100" cy="3465800"/>
            <a:chOff x="261425" y="1395525"/>
            <a:chExt cx="257100" cy="3465800"/>
          </a:xfrm>
        </p:grpSpPr>
        <p:sp>
          <p:nvSpPr>
            <p:cNvPr id="241" name="Google Shape;241;p9"/>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9"/>
          <p:cNvGrpSpPr/>
          <p:nvPr/>
        </p:nvGrpSpPr>
        <p:grpSpPr>
          <a:xfrm>
            <a:off x="635400" y="2840775"/>
            <a:ext cx="257100" cy="1832375"/>
            <a:chOff x="1365450" y="3205275"/>
            <a:chExt cx="257100" cy="1832375"/>
          </a:xfrm>
        </p:grpSpPr>
        <p:sp>
          <p:nvSpPr>
            <p:cNvPr id="244" name="Google Shape;244;p9"/>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9"/>
          <p:cNvGrpSpPr/>
          <p:nvPr/>
        </p:nvGrpSpPr>
        <p:grpSpPr>
          <a:xfrm>
            <a:off x="8630450" y="1358250"/>
            <a:ext cx="257100" cy="3465800"/>
            <a:chOff x="261425" y="1395525"/>
            <a:chExt cx="257100" cy="3465800"/>
          </a:xfrm>
        </p:grpSpPr>
        <p:sp>
          <p:nvSpPr>
            <p:cNvPr id="247" name="Google Shape;247;p9"/>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9"/>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9"/>
          <p:cNvGrpSpPr/>
          <p:nvPr/>
        </p:nvGrpSpPr>
        <p:grpSpPr>
          <a:xfrm>
            <a:off x="200013" y="3521988"/>
            <a:ext cx="257100" cy="1832375"/>
            <a:chOff x="1365450" y="3205275"/>
            <a:chExt cx="257100" cy="1832375"/>
          </a:xfrm>
        </p:grpSpPr>
        <p:sp>
          <p:nvSpPr>
            <p:cNvPr id="250" name="Google Shape;250;p9"/>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9"/>
          <p:cNvGrpSpPr/>
          <p:nvPr/>
        </p:nvGrpSpPr>
        <p:grpSpPr>
          <a:xfrm>
            <a:off x="7955688" y="1947638"/>
            <a:ext cx="257100" cy="1832375"/>
            <a:chOff x="1365450" y="3205275"/>
            <a:chExt cx="257100" cy="1832375"/>
          </a:xfrm>
        </p:grpSpPr>
        <p:sp>
          <p:nvSpPr>
            <p:cNvPr id="253" name="Google Shape;253;p9"/>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9"/>
          <p:cNvGrpSpPr/>
          <p:nvPr/>
        </p:nvGrpSpPr>
        <p:grpSpPr>
          <a:xfrm>
            <a:off x="6897550" y="4508313"/>
            <a:ext cx="257100" cy="1832375"/>
            <a:chOff x="1365450" y="3205275"/>
            <a:chExt cx="257100" cy="1832375"/>
          </a:xfrm>
        </p:grpSpPr>
        <p:sp>
          <p:nvSpPr>
            <p:cNvPr id="256" name="Google Shape;256;p9"/>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9"/>
          <p:cNvGrpSpPr/>
          <p:nvPr/>
        </p:nvGrpSpPr>
        <p:grpSpPr>
          <a:xfrm>
            <a:off x="1995600" y="4673138"/>
            <a:ext cx="257100" cy="1832375"/>
            <a:chOff x="1365450" y="3205275"/>
            <a:chExt cx="257100" cy="1832375"/>
          </a:xfrm>
        </p:grpSpPr>
        <p:sp>
          <p:nvSpPr>
            <p:cNvPr id="259" name="Google Shape;259;p9"/>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261;p9"/>
          <p:cNvGrpSpPr/>
          <p:nvPr/>
        </p:nvGrpSpPr>
        <p:grpSpPr>
          <a:xfrm>
            <a:off x="2497100" y="3866638"/>
            <a:ext cx="257100" cy="1832375"/>
            <a:chOff x="1365450" y="3205275"/>
            <a:chExt cx="257100" cy="1832375"/>
          </a:xfrm>
        </p:grpSpPr>
        <p:sp>
          <p:nvSpPr>
            <p:cNvPr id="262" name="Google Shape;262;p9"/>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9"/>
          <p:cNvSpPr/>
          <p:nvPr/>
        </p:nvSpPr>
        <p:spPr>
          <a:xfrm>
            <a:off x="6594588" y="35371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9"/>
          <p:cNvSpPr/>
          <p:nvPr/>
        </p:nvSpPr>
        <p:spPr>
          <a:xfrm>
            <a:off x="4750563" y="-132585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9"/>
          <p:cNvSpPr txBox="1">
            <a:spLocks noGrp="1"/>
          </p:cNvSpPr>
          <p:nvPr>
            <p:ph type="title"/>
          </p:nvPr>
        </p:nvSpPr>
        <p:spPr>
          <a:xfrm>
            <a:off x="2549400" y="1606363"/>
            <a:ext cx="4045200" cy="6957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67" name="Google Shape;267;p9"/>
          <p:cNvSpPr txBox="1">
            <a:spLocks noGrp="1"/>
          </p:cNvSpPr>
          <p:nvPr>
            <p:ph type="subTitle" idx="1"/>
          </p:nvPr>
        </p:nvSpPr>
        <p:spPr>
          <a:xfrm>
            <a:off x="2549400" y="2302038"/>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500"/>
              <a:buNone/>
              <a:defRPr sz="1500"/>
            </a:lvl1pPr>
            <a:lvl2pPr lvl="1" algn="ctr">
              <a:lnSpc>
                <a:spcPct val="100000"/>
              </a:lnSpc>
              <a:spcBef>
                <a:spcPts val="0"/>
              </a:spcBef>
              <a:spcAft>
                <a:spcPts val="0"/>
              </a:spcAft>
              <a:buSzPts val="1500"/>
              <a:buNone/>
              <a:defRPr sz="1500"/>
            </a:lvl2pPr>
            <a:lvl3pPr lvl="2" algn="ctr">
              <a:lnSpc>
                <a:spcPct val="100000"/>
              </a:lnSpc>
              <a:spcBef>
                <a:spcPts val="0"/>
              </a:spcBef>
              <a:spcAft>
                <a:spcPts val="0"/>
              </a:spcAft>
              <a:buSzPts val="1500"/>
              <a:buNone/>
              <a:defRPr sz="1500"/>
            </a:lvl3pPr>
            <a:lvl4pPr lvl="3" algn="ctr">
              <a:lnSpc>
                <a:spcPct val="100000"/>
              </a:lnSpc>
              <a:spcBef>
                <a:spcPts val="0"/>
              </a:spcBef>
              <a:spcAft>
                <a:spcPts val="0"/>
              </a:spcAft>
              <a:buSzPts val="1500"/>
              <a:buNone/>
              <a:defRPr sz="1500"/>
            </a:lvl4pPr>
            <a:lvl5pPr lvl="4" algn="ctr">
              <a:lnSpc>
                <a:spcPct val="100000"/>
              </a:lnSpc>
              <a:spcBef>
                <a:spcPts val="0"/>
              </a:spcBef>
              <a:spcAft>
                <a:spcPts val="0"/>
              </a:spcAft>
              <a:buSzPts val="1500"/>
              <a:buNone/>
              <a:defRPr sz="1500"/>
            </a:lvl5pPr>
            <a:lvl6pPr lvl="5" algn="ctr">
              <a:lnSpc>
                <a:spcPct val="100000"/>
              </a:lnSpc>
              <a:spcBef>
                <a:spcPts val="0"/>
              </a:spcBef>
              <a:spcAft>
                <a:spcPts val="0"/>
              </a:spcAft>
              <a:buSzPts val="1500"/>
              <a:buNone/>
              <a:defRPr sz="1500"/>
            </a:lvl6pPr>
            <a:lvl7pPr lvl="6" algn="ctr">
              <a:lnSpc>
                <a:spcPct val="100000"/>
              </a:lnSpc>
              <a:spcBef>
                <a:spcPts val="0"/>
              </a:spcBef>
              <a:spcAft>
                <a:spcPts val="0"/>
              </a:spcAft>
              <a:buSzPts val="1500"/>
              <a:buNone/>
              <a:defRPr sz="1500"/>
            </a:lvl7pPr>
            <a:lvl8pPr lvl="7" algn="ctr">
              <a:lnSpc>
                <a:spcPct val="100000"/>
              </a:lnSpc>
              <a:spcBef>
                <a:spcPts val="0"/>
              </a:spcBef>
              <a:spcAft>
                <a:spcPts val="0"/>
              </a:spcAft>
              <a:buSzPts val="1500"/>
              <a:buNone/>
              <a:defRPr sz="1500"/>
            </a:lvl8pPr>
            <a:lvl9pPr lvl="8" algn="ctr">
              <a:lnSpc>
                <a:spcPct val="100000"/>
              </a:lnSpc>
              <a:spcBef>
                <a:spcPts val="0"/>
              </a:spcBef>
              <a:spcAft>
                <a:spcPts val="0"/>
              </a:spcAft>
              <a:buSzPts val="1500"/>
              <a:buNone/>
              <a:defRPr sz="1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8"/>
        <p:cNvGrpSpPr/>
        <p:nvPr/>
      </p:nvGrpSpPr>
      <p:grpSpPr>
        <a:xfrm>
          <a:off x="0" y="0"/>
          <a:ext cx="0" cy="0"/>
          <a:chOff x="0" y="0"/>
          <a:chExt cx="0" cy="0"/>
        </a:xfrm>
      </p:grpSpPr>
      <p:sp>
        <p:nvSpPr>
          <p:cNvPr id="269" name="Google Shape;269;p10"/>
          <p:cNvSpPr/>
          <p:nvPr/>
        </p:nvSpPr>
        <p:spPr>
          <a:xfrm>
            <a:off x="1652388" y="-130573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0"/>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grpSp>
        <p:nvGrpSpPr>
          <p:cNvPr id="271" name="Google Shape;271;p10"/>
          <p:cNvGrpSpPr/>
          <p:nvPr/>
        </p:nvGrpSpPr>
        <p:grpSpPr>
          <a:xfrm>
            <a:off x="-315150" y="-504275"/>
            <a:ext cx="9505675" cy="3082650"/>
            <a:chOff x="446825" y="-331550"/>
            <a:chExt cx="9505675" cy="3082650"/>
          </a:xfrm>
        </p:grpSpPr>
        <p:sp>
          <p:nvSpPr>
            <p:cNvPr id="272" name="Google Shape;272;p10"/>
            <p:cNvSpPr/>
            <p:nvPr/>
          </p:nvSpPr>
          <p:spPr>
            <a:xfrm>
              <a:off x="1551425" y="3046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0"/>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0"/>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0"/>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0"/>
            <p:cNvSpPr/>
            <p:nvPr/>
          </p:nvSpPr>
          <p:spPr>
            <a:xfrm>
              <a:off x="446825" y="12541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10"/>
          <p:cNvGrpSpPr/>
          <p:nvPr/>
        </p:nvGrpSpPr>
        <p:grpSpPr>
          <a:xfrm>
            <a:off x="368975" y="2900138"/>
            <a:ext cx="257100" cy="1832375"/>
            <a:chOff x="1365450" y="3205275"/>
            <a:chExt cx="257100" cy="1832375"/>
          </a:xfrm>
        </p:grpSpPr>
        <p:sp>
          <p:nvSpPr>
            <p:cNvPr id="278" name="Google Shape;278;p10"/>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10"/>
          <p:cNvGrpSpPr/>
          <p:nvPr/>
        </p:nvGrpSpPr>
        <p:grpSpPr>
          <a:xfrm>
            <a:off x="8709675" y="670900"/>
            <a:ext cx="257100" cy="3465800"/>
            <a:chOff x="261425" y="1395525"/>
            <a:chExt cx="257100" cy="3465800"/>
          </a:xfrm>
        </p:grpSpPr>
        <p:sp>
          <p:nvSpPr>
            <p:cNvPr id="281" name="Google Shape;281;p10"/>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10"/>
          <p:cNvGrpSpPr/>
          <p:nvPr/>
        </p:nvGrpSpPr>
        <p:grpSpPr>
          <a:xfrm>
            <a:off x="8122738" y="2304325"/>
            <a:ext cx="257100" cy="1832375"/>
            <a:chOff x="1365450" y="3205275"/>
            <a:chExt cx="257100" cy="1832375"/>
          </a:xfrm>
        </p:grpSpPr>
        <p:sp>
          <p:nvSpPr>
            <p:cNvPr id="284" name="Google Shape;284;p10"/>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10"/>
          <p:cNvGrpSpPr/>
          <p:nvPr/>
        </p:nvGrpSpPr>
        <p:grpSpPr>
          <a:xfrm>
            <a:off x="786638" y="1610375"/>
            <a:ext cx="257100" cy="3465800"/>
            <a:chOff x="261425" y="1395525"/>
            <a:chExt cx="257100" cy="3465800"/>
          </a:xfrm>
        </p:grpSpPr>
        <p:sp>
          <p:nvSpPr>
            <p:cNvPr id="287" name="Google Shape;287;p10"/>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0"/>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10"/>
          <p:cNvGrpSpPr/>
          <p:nvPr/>
        </p:nvGrpSpPr>
        <p:grpSpPr>
          <a:xfrm>
            <a:off x="7814750" y="3025763"/>
            <a:ext cx="257100" cy="1832375"/>
            <a:chOff x="1365450" y="3205275"/>
            <a:chExt cx="257100" cy="1832375"/>
          </a:xfrm>
        </p:grpSpPr>
        <p:sp>
          <p:nvSpPr>
            <p:cNvPr id="290" name="Google Shape;290;p10"/>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10"/>
          <p:cNvGrpSpPr/>
          <p:nvPr/>
        </p:nvGrpSpPr>
        <p:grpSpPr>
          <a:xfrm>
            <a:off x="111875" y="2199763"/>
            <a:ext cx="257100" cy="1832375"/>
            <a:chOff x="1365450" y="3205275"/>
            <a:chExt cx="257100" cy="1832375"/>
          </a:xfrm>
        </p:grpSpPr>
        <p:sp>
          <p:nvSpPr>
            <p:cNvPr id="293" name="Google Shape;293;p10"/>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10"/>
          <p:cNvGrpSpPr/>
          <p:nvPr/>
        </p:nvGrpSpPr>
        <p:grpSpPr>
          <a:xfrm>
            <a:off x="5764250" y="4414413"/>
            <a:ext cx="257100" cy="1832375"/>
            <a:chOff x="1365450" y="3205275"/>
            <a:chExt cx="257100" cy="1832375"/>
          </a:xfrm>
        </p:grpSpPr>
        <p:sp>
          <p:nvSpPr>
            <p:cNvPr id="296" name="Google Shape;296;p10"/>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10"/>
          <p:cNvGrpSpPr/>
          <p:nvPr/>
        </p:nvGrpSpPr>
        <p:grpSpPr>
          <a:xfrm>
            <a:off x="8560800" y="3172788"/>
            <a:ext cx="257100" cy="1832375"/>
            <a:chOff x="1365450" y="3205275"/>
            <a:chExt cx="257100" cy="1832375"/>
          </a:xfrm>
        </p:grpSpPr>
        <p:sp>
          <p:nvSpPr>
            <p:cNvPr id="299" name="Google Shape;299;p10"/>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10"/>
          <p:cNvGrpSpPr/>
          <p:nvPr/>
        </p:nvGrpSpPr>
        <p:grpSpPr>
          <a:xfrm>
            <a:off x="5252925" y="4671363"/>
            <a:ext cx="257100" cy="1832375"/>
            <a:chOff x="1365450" y="3205275"/>
            <a:chExt cx="257100" cy="1832375"/>
          </a:xfrm>
        </p:grpSpPr>
        <p:sp>
          <p:nvSpPr>
            <p:cNvPr id="302" name="Google Shape;302;p10"/>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10"/>
          <p:cNvSpPr/>
          <p:nvPr/>
        </p:nvSpPr>
        <p:spPr>
          <a:xfrm>
            <a:off x="-588337" y="35224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0"/>
          <p:cNvSpPr/>
          <p:nvPr/>
        </p:nvSpPr>
        <p:spPr>
          <a:xfrm>
            <a:off x="6964738" y="35994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58"/>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496"/>
        <p:cNvGrpSpPr/>
        <p:nvPr/>
      </p:nvGrpSpPr>
      <p:grpSpPr>
        <a:xfrm>
          <a:off x="0" y="0"/>
          <a:ext cx="0" cy="0"/>
          <a:chOff x="0" y="0"/>
          <a:chExt cx="0" cy="0"/>
        </a:xfrm>
      </p:grpSpPr>
      <p:sp>
        <p:nvSpPr>
          <p:cNvPr id="497" name="Google Shape;497;p17"/>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498" name="Google Shape;498;p17"/>
          <p:cNvSpPr txBox="1">
            <a:spLocks noGrp="1"/>
          </p:cNvSpPr>
          <p:nvPr>
            <p:ph type="subTitle" idx="1"/>
          </p:nvPr>
        </p:nvSpPr>
        <p:spPr>
          <a:xfrm>
            <a:off x="825950" y="2736451"/>
            <a:ext cx="2285400" cy="1556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499" name="Google Shape;499;p17"/>
          <p:cNvSpPr txBox="1">
            <a:spLocks noGrp="1"/>
          </p:cNvSpPr>
          <p:nvPr>
            <p:ph type="subTitle" idx="2"/>
          </p:nvPr>
        </p:nvSpPr>
        <p:spPr>
          <a:xfrm>
            <a:off x="3429264" y="2736454"/>
            <a:ext cx="2285400" cy="1556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500" name="Google Shape;500;p17"/>
          <p:cNvSpPr txBox="1">
            <a:spLocks noGrp="1"/>
          </p:cNvSpPr>
          <p:nvPr>
            <p:ph type="subTitle" idx="3"/>
          </p:nvPr>
        </p:nvSpPr>
        <p:spPr>
          <a:xfrm>
            <a:off x="6032675" y="2736451"/>
            <a:ext cx="2285400" cy="1556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501" name="Google Shape;501;p17"/>
          <p:cNvSpPr txBox="1">
            <a:spLocks noGrp="1"/>
          </p:cNvSpPr>
          <p:nvPr>
            <p:ph type="subTitle" idx="4"/>
          </p:nvPr>
        </p:nvSpPr>
        <p:spPr>
          <a:xfrm>
            <a:off x="825950" y="2426025"/>
            <a:ext cx="2285400" cy="40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Abel"/>
              <a:buNone/>
              <a:defRPr sz="2000" b="1">
                <a:latin typeface="Abel"/>
                <a:ea typeface="Abel"/>
                <a:cs typeface="Abel"/>
                <a:sym typeface="Abel"/>
              </a:defRPr>
            </a:lvl1pPr>
            <a:lvl2pPr lvl="1" algn="ctr" rtl="0">
              <a:spcBef>
                <a:spcPts val="0"/>
              </a:spcBef>
              <a:spcAft>
                <a:spcPts val="0"/>
              </a:spcAft>
              <a:buSzPts val="2000"/>
              <a:buFont typeface="Abel"/>
              <a:buNone/>
              <a:defRPr sz="2000" b="1">
                <a:latin typeface="Abel"/>
                <a:ea typeface="Abel"/>
                <a:cs typeface="Abel"/>
                <a:sym typeface="Abel"/>
              </a:defRPr>
            </a:lvl2pPr>
            <a:lvl3pPr lvl="2" algn="ctr" rtl="0">
              <a:spcBef>
                <a:spcPts val="0"/>
              </a:spcBef>
              <a:spcAft>
                <a:spcPts val="0"/>
              </a:spcAft>
              <a:buSzPts val="2000"/>
              <a:buFont typeface="Abel"/>
              <a:buNone/>
              <a:defRPr sz="2000" b="1">
                <a:latin typeface="Abel"/>
                <a:ea typeface="Abel"/>
                <a:cs typeface="Abel"/>
                <a:sym typeface="Abel"/>
              </a:defRPr>
            </a:lvl3pPr>
            <a:lvl4pPr lvl="3" algn="ctr" rtl="0">
              <a:spcBef>
                <a:spcPts val="0"/>
              </a:spcBef>
              <a:spcAft>
                <a:spcPts val="0"/>
              </a:spcAft>
              <a:buSzPts val="2000"/>
              <a:buFont typeface="Abel"/>
              <a:buNone/>
              <a:defRPr sz="2000" b="1">
                <a:latin typeface="Abel"/>
                <a:ea typeface="Abel"/>
                <a:cs typeface="Abel"/>
                <a:sym typeface="Abel"/>
              </a:defRPr>
            </a:lvl4pPr>
            <a:lvl5pPr lvl="4" algn="ctr" rtl="0">
              <a:spcBef>
                <a:spcPts val="0"/>
              </a:spcBef>
              <a:spcAft>
                <a:spcPts val="0"/>
              </a:spcAft>
              <a:buSzPts val="2000"/>
              <a:buFont typeface="Abel"/>
              <a:buNone/>
              <a:defRPr sz="2000" b="1">
                <a:latin typeface="Abel"/>
                <a:ea typeface="Abel"/>
                <a:cs typeface="Abel"/>
                <a:sym typeface="Abel"/>
              </a:defRPr>
            </a:lvl5pPr>
            <a:lvl6pPr lvl="5" algn="ctr" rtl="0">
              <a:spcBef>
                <a:spcPts val="0"/>
              </a:spcBef>
              <a:spcAft>
                <a:spcPts val="0"/>
              </a:spcAft>
              <a:buSzPts val="2000"/>
              <a:buFont typeface="Abel"/>
              <a:buNone/>
              <a:defRPr sz="2000" b="1">
                <a:latin typeface="Abel"/>
                <a:ea typeface="Abel"/>
                <a:cs typeface="Abel"/>
                <a:sym typeface="Abel"/>
              </a:defRPr>
            </a:lvl6pPr>
            <a:lvl7pPr lvl="6" algn="ctr" rtl="0">
              <a:spcBef>
                <a:spcPts val="0"/>
              </a:spcBef>
              <a:spcAft>
                <a:spcPts val="0"/>
              </a:spcAft>
              <a:buSzPts val="2000"/>
              <a:buFont typeface="Abel"/>
              <a:buNone/>
              <a:defRPr sz="2000" b="1">
                <a:latin typeface="Abel"/>
                <a:ea typeface="Abel"/>
                <a:cs typeface="Abel"/>
                <a:sym typeface="Abel"/>
              </a:defRPr>
            </a:lvl7pPr>
            <a:lvl8pPr lvl="7" algn="ctr" rtl="0">
              <a:spcBef>
                <a:spcPts val="0"/>
              </a:spcBef>
              <a:spcAft>
                <a:spcPts val="0"/>
              </a:spcAft>
              <a:buSzPts val="2000"/>
              <a:buFont typeface="Abel"/>
              <a:buNone/>
              <a:defRPr sz="2000" b="1">
                <a:latin typeface="Abel"/>
                <a:ea typeface="Abel"/>
                <a:cs typeface="Abel"/>
                <a:sym typeface="Abel"/>
              </a:defRPr>
            </a:lvl8pPr>
            <a:lvl9pPr lvl="8" algn="ctr" rtl="0">
              <a:spcBef>
                <a:spcPts val="0"/>
              </a:spcBef>
              <a:spcAft>
                <a:spcPts val="0"/>
              </a:spcAft>
              <a:buSzPts val="2000"/>
              <a:buFont typeface="Abel"/>
              <a:buNone/>
              <a:defRPr sz="2000" b="1">
                <a:latin typeface="Abel"/>
                <a:ea typeface="Abel"/>
                <a:cs typeface="Abel"/>
                <a:sym typeface="Abel"/>
              </a:defRPr>
            </a:lvl9pPr>
          </a:lstStyle>
          <a:p>
            <a:endParaRPr/>
          </a:p>
        </p:txBody>
      </p:sp>
      <p:sp>
        <p:nvSpPr>
          <p:cNvPr id="502" name="Google Shape;502;p17"/>
          <p:cNvSpPr txBox="1">
            <a:spLocks noGrp="1"/>
          </p:cNvSpPr>
          <p:nvPr>
            <p:ph type="subTitle" idx="5"/>
          </p:nvPr>
        </p:nvSpPr>
        <p:spPr>
          <a:xfrm>
            <a:off x="3429260" y="2426025"/>
            <a:ext cx="2285400" cy="40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Abel"/>
              <a:buNone/>
              <a:defRPr sz="2000" b="1">
                <a:latin typeface="Abel"/>
                <a:ea typeface="Abel"/>
                <a:cs typeface="Abel"/>
                <a:sym typeface="Abel"/>
              </a:defRPr>
            </a:lvl1pPr>
            <a:lvl2pPr lvl="1" algn="ctr" rtl="0">
              <a:spcBef>
                <a:spcPts val="0"/>
              </a:spcBef>
              <a:spcAft>
                <a:spcPts val="0"/>
              </a:spcAft>
              <a:buSzPts val="2000"/>
              <a:buFont typeface="Abel"/>
              <a:buNone/>
              <a:defRPr sz="2000" b="1">
                <a:latin typeface="Abel"/>
                <a:ea typeface="Abel"/>
                <a:cs typeface="Abel"/>
                <a:sym typeface="Abel"/>
              </a:defRPr>
            </a:lvl2pPr>
            <a:lvl3pPr lvl="2" algn="ctr" rtl="0">
              <a:spcBef>
                <a:spcPts val="0"/>
              </a:spcBef>
              <a:spcAft>
                <a:spcPts val="0"/>
              </a:spcAft>
              <a:buSzPts val="2000"/>
              <a:buFont typeface="Abel"/>
              <a:buNone/>
              <a:defRPr sz="2000" b="1">
                <a:latin typeface="Abel"/>
                <a:ea typeface="Abel"/>
                <a:cs typeface="Abel"/>
                <a:sym typeface="Abel"/>
              </a:defRPr>
            </a:lvl3pPr>
            <a:lvl4pPr lvl="3" algn="ctr" rtl="0">
              <a:spcBef>
                <a:spcPts val="0"/>
              </a:spcBef>
              <a:spcAft>
                <a:spcPts val="0"/>
              </a:spcAft>
              <a:buSzPts val="2000"/>
              <a:buFont typeface="Abel"/>
              <a:buNone/>
              <a:defRPr sz="2000" b="1">
                <a:latin typeface="Abel"/>
                <a:ea typeface="Abel"/>
                <a:cs typeface="Abel"/>
                <a:sym typeface="Abel"/>
              </a:defRPr>
            </a:lvl4pPr>
            <a:lvl5pPr lvl="4" algn="ctr" rtl="0">
              <a:spcBef>
                <a:spcPts val="0"/>
              </a:spcBef>
              <a:spcAft>
                <a:spcPts val="0"/>
              </a:spcAft>
              <a:buSzPts val="2000"/>
              <a:buFont typeface="Abel"/>
              <a:buNone/>
              <a:defRPr sz="2000" b="1">
                <a:latin typeface="Abel"/>
                <a:ea typeface="Abel"/>
                <a:cs typeface="Abel"/>
                <a:sym typeface="Abel"/>
              </a:defRPr>
            </a:lvl5pPr>
            <a:lvl6pPr lvl="5" algn="ctr" rtl="0">
              <a:spcBef>
                <a:spcPts val="0"/>
              </a:spcBef>
              <a:spcAft>
                <a:spcPts val="0"/>
              </a:spcAft>
              <a:buSzPts val="2000"/>
              <a:buFont typeface="Abel"/>
              <a:buNone/>
              <a:defRPr sz="2000" b="1">
                <a:latin typeface="Abel"/>
                <a:ea typeface="Abel"/>
                <a:cs typeface="Abel"/>
                <a:sym typeface="Abel"/>
              </a:defRPr>
            </a:lvl6pPr>
            <a:lvl7pPr lvl="6" algn="ctr" rtl="0">
              <a:spcBef>
                <a:spcPts val="0"/>
              </a:spcBef>
              <a:spcAft>
                <a:spcPts val="0"/>
              </a:spcAft>
              <a:buSzPts val="2000"/>
              <a:buFont typeface="Abel"/>
              <a:buNone/>
              <a:defRPr sz="2000" b="1">
                <a:latin typeface="Abel"/>
                <a:ea typeface="Abel"/>
                <a:cs typeface="Abel"/>
                <a:sym typeface="Abel"/>
              </a:defRPr>
            </a:lvl7pPr>
            <a:lvl8pPr lvl="7" algn="ctr" rtl="0">
              <a:spcBef>
                <a:spcPts val="0"/>
              </a:spcBef>
              <a:spcAft>
                <a:spcPts val="0"/>
              </a:spcAft>
              <a:buSzPts val="2000"/>
              <a:buFont typeface="Abel"/>
              <a:buNone/>
              <a:defRPr sz="2000" b="1">
                <a:latin typeface="Abel"/>
                <a:ea typeface="Abel"/>
                <a:cs typeface="Abel"/>
                <a:sym typeface="Abel"/>
              </a:defRPr>
            </a:lvl8pPr>
            <a:lvl9pPr lvl="8" algn="ctr" rtl="0">
              <a:spcBef>
                <a:spcPts val="0"/>
              </a:spcBef>
              <a:spcAft>
                <a:spcPts val="0"/>
              </a:spcAft>
              <a:buSzPts val="2000"/>
              <a:buFont typeface="Abel"/>
              <a:buNone/>
              <a:defRPr sz="2000" b="1">
                <a:latin typeface="Abel"/>
                <a:ea typeface="Abel"/>
                <a:cs typeface="Abel"/>
                <a:sym typeface="Abel"/>
              </a:defRPr>
            </a:lvl9pPr>
          </a:lstStyle>
          <a:p>
            <a:endParaRPr/>
          </a:p>
        </p:txBody>
      </p:sp>
      <p:sp>
        <p:nvSpPr>
          <p:cNvPr id="503" name="Google Shape;503;p17"/>
          <p:cNvSpPr txBox="1">
            <a:spLocks noGrp="1"/>
          </p:cNvSpPr>
          <p:nvPr>
            <p:ph type="subTitle" idx="6"/>
          </p:nvPr>
        </p:nvSpPr>
        <p:spPr>
          <a:xfrm>
            <a:off x="6032702" y="2426025"/>
            <a:ext cx="2285400" cy="40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Abel"/>
              <a:buNone/>
              <a:defRPr sz="2000" b="1">
                <a:latin typeface="Abel"/>
                <a:ea typeface="Abel"/>
                <a:cs typeface="Abel"/>
                <a:sym typeface="Abel"/>
              </a:defRPr>
            </a:lvl1pPr>
            <a:lvl2pPr lvl="1" algn="ctr" rtl="0">
              <a:spcBef>
                <a:spcPts val="0"/>
              </a:spcBef>
              <a:spcAft>
                <a:spcPts val="0"/>
              </a:spcAft>
              <a:buSzPts val="2000"/>
              <a:buFont typeface="Abel"/>
              <a:buNone/>
              <a:defRPr sz="2000" b="1">
                <a:latin typeface="Abel"/>
                <a:ea typeface="Abel"/>
                <a:cs typeface="Abel"/>
                <a:sym typeface="Abel"/>
              </a:defRPr>
            </a:lvl2pPr>
            <a:lvl3pPr lvl="2" algn="ctr" rtl="0">
              <a:spcBef>
                <a:spcPts val="0"/>
              </a:spcBef>
              <a:spcAft>
                <a:spcPts val="0"/>
              </a:spcAft>
              <a:buSzPts val="2000"/>
              <a:buFont typeface="Abel"/>
              <a:buNone/>
              <a:defRPr sz="2000" b="1">
                <a:latin typeface="Abel"/>
                <a:ea typeface="Abel"/>
                <a:cs typeface="Abel"/>
                <a:sym typeface="Abel"/>
              </a:defRPr>
            </a:lvl3pPr>
            <a:lvl4pPr lvl="3" algn="ctr" rtl="0">
              <a:spcBef>
                <a:spcPts val="0"/>
              </a:spcBef>
              <a:spcAft>
                <a:spcPts val="0"/>
              </a:spcAft>
              <a:buSzPts val="2000"/>
              <a:buFont typeface="Abel"/>
              <a:buNone/>
              <a:defRPr sz="2000" b="1">
                <a:latin typeface="Abel"/>
                <a:ea typeface="Abel"/>
                <a:cs typeface="Abel"/>
                <a:sym typeface="Abel"/>
              </a:defRPr>
            </a:lvl4pPr>
            <a:lvl5pPr lvl="4" algn="ctr" rtl="0">
              <a:spcBef>
                <a:spcPts val="0"/>
              </a:spcBef>
              <a:spcAft>
                <a:spcPts val="0"/>
              </a:spcAft>
              <a:buSzPts val="2000"/>
              <a:buFont typeface="Abel"/>
              <a:buNone/>
              <a:defRPr sz="2000" b="1">
                <a:latin typeface="Abel"/>
                <a:ea typeface="Abel"/>
                <a:cs typeface="Abel"/>
                <a:sym typeface="Abel"/>
              </a:defRPr>
            </a:lvl5pPr>
            <a:lvl6pPr lvl="5" algn="ctr" rtl="0">
              <a:spcBef>
                <a:spcPts val="0"/>
              </a:spcBef>
              <a:spcAft>
                <a:spcPts val="0"/>
              </a:spcAft>
              <a:buSzPts val="2000"/>
              <a:buFont typeface="Abel"/>
              <a:buNone/>
              <a:defRPr sz="2000" b="1">
                <a:latin typeface="Abel"/>
                <a:ea typeface="Abel"/>
                <a:cs typeface="Abel"/>
                <a:sym typeface="Abel"/>
              </a:defRPr>
            </a:lvl6pPr>
            <a:lvl7pPr lvl="6" algn="ctr" rtl="0">
              <a:spcBef>
                <a:spcPts val="0"/>
              </a:spcBef>
              <a:spcAft>
                <a:spcPts val="0"/>
              </a:spcAft>
              <a:buSzPts val="2000"/>
              <a:buFont typeface="Abel"/>
              <a:buNone/>
              <a:defRPr sz="2000" b="1">
                <a:latin typeface="Abel"/>
                <a:ea typeface="Abel"/>
                <a:cs typeface="Abel"/>
                <a:sym typeface="Abel"/>
              </a:defRPr>
            </a:lvl7pPr>
            <a:lvl8pPr lvl="7" algn="ctr" rtl="0">
              <a:spcBef>
                <a:spcPts val="0"/>
              </a:spcBef>
              <a:spcAft>
                <a:spcPts val="0"/>
              </a:spcAft>
              <a:buSzPts val="2000"/>
              <a:buFont typeface="Abel"/>
              <a:buNone/>
              <a:defRPr sz="2000" b="1">
                <a:latin typeface="Abel"/>
                <a:ea typeface="Abel"/>
                <a:cs typeface="Abel"/>
                <a:sym typeface="Abel"/>
              </a:defRPr>
            </a:lvl8pPr>
            <a:lvl9pPr lvl="8" algn="ctr" rtl="0">
              <a:spcBef>
                <a:spcPts val="0"/>
              </a:spcBef>
              <a:spcAft>
                <a:spcPts val="0"/>
              </a:spcAft>
              <a:buSzPts val="2000"/>
              <a:buFont typeface="Abel"/>
              <a:buNone/>
              <a:defRPr sz="2000" b="1">
                <a:latin typeface="Abel"/>
                <a:ea typeface="Abel"/>
                <a:cs typeface="Abel"/>
                <a:sym typeface="Abel"/>
              </a:defRPr>
            </a:lvl9pPr>
          </a:lstStyle>
          <a:p>
            <a:endParaRPr/>
          </a:p>
        </p:txBody>
      </p:sp>
      <p:pic>
        <p:nvPicPr>
          <p:cNvPr id="504" name="Google Shape;504;p17"/>
          <p:cNvPicPr preferRelativeResize="0"/>
          <p:nvPr/>
        </p:nvPicPr>
        <p:blipFill>
          <a:blip r:embed="rId2">
            <a:alphaModFix/>
          </a:blip>
          <a:stretch>
            <a:fillRect/>
          </a:stretch>
        </p:blipFill>
        <p:spPr>
          <a:xfrm flipH="1">
            <a:off x="0" y="3869448"/>
            <a:ext cx="9144003" cy="4152306"/>
          </a:xfrm>
          <a:prstGeom prst="rect">
            <a:avLst/>
          </a:prstGeom>
          <a:noFill/>
          <a:ln>
            <a:noFill/>
          </a:ln>
        </p:spPr>
      </p:pic>
      <p:sp>
        <p:nvSpPr>
          <p:cNvPr id="505" name="Google Shape;505;p17"/>
          <p:cNvSpPr/>
          <p:nvPr/>
        </p:nvSpPr>
        <p:spPr>
          <a:xfrm>
            <a:off x="364663" y="39491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7"/>
          <p:cNvSpPr/>
          <p:nvPr/>
        </p:nvSpPr>
        <p:spPr>
          <a:xfrm>
            <a:off x="5644838" y="39173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7"/>
          <p:cNvSpPr/>
          <p:nvPr/>
        </p:nvSpPr>
        <p:spPr>
          <a:xfrm>
            <a:off x="6361775" y="-10068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 name="Google Shape;508;p17"/>
          <p:cNvGrpSpPr/>
          <p:nvPr/>
        </p:nvGrpSpPr>
        <p:grpSpPr>
          <a:xfrm>
            <a:off x="261425" y="1395525"/>
            <a:ext cx="257100" cy="3465800"/>
            <a:chOff x="261425" y="1395525"/>
            <a:chExt cx="257100" cy="3465800"/>
          </a:xfrm>
        </p:grpSpPr>
        <p:sp>
          <p:nvSpPr>
            <p:cNvPr id="509" name="Google Shape;509;p17"/>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7"/>
          <p:cNvGrpSpPr/>
          <p:nvPr/>
        </p:nvGrpSpPr>
        <p:grpSpPr>
          <a:xfrm flipH="1">
            <a:off x="-408900" y="-331550"/>
            <a:ext cx="9619625" cy="3604325"/>
            <a:chOff x="556175" y="-331550"/>
            <a:chExt cx="9619625" cy="3604325"/>
          </a:xfrm>
        </p:grpSpPr>
        <p:sp>
          <p:nvSpPr>
            <p:cNvPr id="512" name="Google Shape;512;p17"/>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7"/>
            <p:cNvSpPr/>
            <p:nvPr/>
          </p:nvSpPr>
          <p:spPr>
            <a:xfrm>
              <a:off x="4845200" y="473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7"/>
            <p:cNvSpPr/>
            <p:nvPr/>
          </p:nvSpPr>
          <p:spPr>
            <a:xfrm>
              <a:off x="8638000" y="15545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7"/>
            <p:cNvSpPr/>
            <p:nvPr/>
          </p:nvSpPr>
          <p:spPr>
            <a:xfrm>
              <a:off x="8060225" y="473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7"/>
            <p:cNvSpPr/>
            <p:nvPr/>
          </p:nvSpPr>
          <p:spPr>
            <a:xfrm>
              <a:off x="556175" y="22884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17"/>
          <p:cNvGrpSpPr/>
          <p:nvPr/>
        </p:nvGrpSpPr>
        <p:grpSpPr>
          <a:xfrm>
            <a:off x="8709675" y="670900"/>
            <a:ext cx="257100" cy="3465800"/>
            <a:chOff x="261425" y="1395525"/>
            <a:chExt cx="257100" cy="3465800"/>
          </a:xfrm>
        </p:grpSpPr>
        <p:sp>
          <p:nvSpPr>
            <p:cNvPr id="518" name="Google Shape;518;p17"/>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17"/>
          <p:cNvGrpSpPr/>
          <p:nvPr/>
        </p:nvGrpSpPr>
        <p:grpSpPr>
          <a:xfrm>
            <a:off x="3756638" y="4690175"/>
            <a:ext cx="257100" cy="1832375"/>
            <a:chOff x="1365450" y="3205275"/>
            <a:chExt cx="257100" cy="1832375"/>
          </a:xfrm>
        </p:grpSpPr>
        <p:sp>
          <p:nvSpPr>
            <p:cNvPr id="521" name="Google Shape;521;p17"/>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 name="Google Shape;523;p17"/>
          <p:cNvGrpSpPr/>
          <p:nvPr/>
        </p:nvGrpSpPr>
        <p:grpSpPr>
          <a:xfrm>
            <a:off x="4350988" y="4604000"/>
            <a:ext cx="257100" cy="1832375"/>
            <a:chOff x="1365450" y="3205275"/>
            <a:chExt cx="257100" cy="1832375"/>
          </a:xfrm>
        </p:grpSpPr>
        <p:sp>
          <p:nvSpPr>
            <p:cNvPr id="524" name="Google Shape;524;p17"/>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17"/>
          <p:cNvGrpSpPr/>
          <p:nvPr/>
        </p:nvGrpSpPr>
        <p:grpSpPr>
          <a:xfrm>
            <a:off x="4997913" y="4785500"/>
            <a:ext cx="257100" cy="1832375"/>
            <a:chOff x="1365450" y="3205275"/>
            <a:chExt cx="257100" cy="1832375"/>
          </a:xfrm>
        </p:grpSpPr>
        <p:sp>
          <p:nvSpPr>
            <p:cNvPr id="527" name="Google Shape;527;p17"/>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17"/>
          <p:cNvGrpSpPr/>
          <p:nvPr/>
        </p:nvGrpSpPr>
        <p:grpSpPr>
          <a:xfrm>
            <a:off x="8886888" y="1655563"/>
            <a:ext cx="257100" cy="1832375"/>
            <a:chOff x="1365450" y="3205275"/>
            <a:chExt cx="257100" cy="1832375"/>
          </a:xfrm>
        </p:grpSpPr>
        <p:sp>
          <p:nvSpPr>
            <p:cNvPr id="530" name="Google Shape;530;p17"/>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7"/>
          <p:cNvGrpSpPr/>
          <p:nvPr/>
        </p:nvGrpSpPr>
        <p:grpSpPr>
          <a:xfrm>
            <a:off x="99038" y="3179350"/>
            <a:ext cx="257100" cy="1832375"/>
            <a:chOff x="1365450" y="3205275"/>
            <a:chExt cx="257100" cy="1832375"/>
          </a:xfrm>
        </p:grpSpPr>
        <p:sp>
          <p:nvSpPr>
            <p:cNvPr id="533" name="Google Shape;533;p17"/>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17"/>
          <p:cNvGrpSpPr/>
          <p:nvPr/>
        </p:nvGrpSpPr>
        <p:grpSpPr>
          <a:xfrm>
            <a:off x="8496150" y="2136400"/>
            <a:ext cx="257100" cy="3465800"/>
            <a:chOff x="261425" y="1395525"/>
            <a:chExt cx="257100" cy="3465800"/>
          </a:xfrm>
        </p:grpSpPr>
        <p:sp>
          <p:nvSpPr>
            <p:cNvPr id="536" name="Google Shape;536;p17"/>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17"/>
          <p:cNvGrpSpPr/>
          <p:nvPr/>
        </p:nvGrpSpPr>
        <p:grpSpPr>
          <a:xfrm>
            <a:off x="518525" y="2217525"/>
            <a:ext cx="257100" cy="1821800"/>
            <a:chOff x="829225" y="2863075"/>
            <a:chExt cx="257100" cy="1821800"/>
          </a:xfrm>
        </p:grpSpPr>
        <p:sp>
          <p:nvSpPr>
            <p:cNvPr id="539" name="Google Shape;539;p17"/>
            <p:cNvSpPr/>
            <p:nvPr/>
          </p:nvSpPr>
          <p:spPr>
            <a:xfrm>
              <a:off x="949075" y="2984475"/>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7"/>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 name="Google Shape;541;p17"/>
          <p:cNvSpPr/>
          <p:nvPr/>
        </p:nvSpPr>
        <p:spPr>
          <a:xfrm>
            <a:off x="4783975" y="3272775"/>
            <a:ext cx="2430300" cy="2240700"/>
          </a:xfrm>
          <a:prstGeom prst="ellipse">
            <a:avLst/>
          </a:prstGeom>
          <a:gradFill>
            <a:gsLst>
              <a:gs pos="0">
                <a:srgbClr val="131F63">
                  <a:alpha val="2520"/>
                </a:srgbClr>
              </a:gs>
              <a:gs pos="74000">
                <a:srgbClr val="131F63">
                  <a:alpha val="0"/>
                  <a:alpha val="2520"/>
                </a:srgbClr>
              </a:gs>
              <a:gs pos="100000">
                <a:srgbClr val="131F63">
                  <a:alpha val="0"/>
                  <a:alpha val="25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71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57000">
              <a:schemeClr val="dk2"/>
            </a:gs>
            <a:gs pos="100000">
              <a:schemeClr val="lt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2375" y="539500"/>
            <a:ext cx="76992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600"/>
              <a:buFont typeface="Abel"/>
              <a:buNone/>
              <a:defRPr sz="3600" b="1">
                <a:solidFill>
                  <a:schemeClr val="dk1"/>
                </a:solidFill>
                <a:latin typeface="Abel"/>
                <a:ea typeface="Abel"/>
                <a:cs typeface="Abel"/>
                <a:sym typeface="Abel"/>
              </a:defRPr>
            </a:lvl1pPr>
            <a:lvl2pPr lvl="1" algn="ctr">
              <a:spcBef>
                <a:spcPts val="0"/>
              </a:spcBef>
              <a:spcAft>
                <a:spcPts val="0"/>
              </a:spcAft>
              <a:buClr>
                <a:schemeClr val="dk1"/>
              </a:buClr>
              <a:buSzPts val="3600"/>
              <a:buFont typeface="Abel"/>
              <a:buNone/>
              <a:defRPr sz="3600" b="1">
                <a:solidFill>
                  <a:schemeClr val="dk1"/>
                </a:solidFill>
                <a:latin typeface="Abel"/>
                <a:ea typeface="Abel"/>
                <a:cs typeface="Abel"/>
                <a:sym typeface="Abel"/>
              </a:defRPr>
            </a:lvl2pPr>
            <a:lvl3pPr lvl="2" algn="ctr">
              <a:spcBef>
                <a:spcPts val="0"/>
              </a:spcBef>
              <a:spcAft>
                <a:spcPts val="0"/>
              </a:spcAft>
              <a:buClr>
                <a:schemeClr val="dk1"/>
              </a:buClr>
              <a:buSzPts val="3600"/>
              <a:buFont typeface="Abel"/>
              <a:buNone/>
              <a:defRPr sz="3600" b="1">
                <a:solidFill>
                  <a:schemeClr val="dk1"/>
                </a:solidFill>
                <a:latin typeface="Abel"/>
                <a:ea typeface="Abel"/>
                <a:cs typeface="Abel"/>
                <a:sym typeface="Abel"/>
              </a:defRPr>
            </a:lvl3pPr>
            <a:lvl4pPr lvl="3" algn="ctr">
              <a:spcBef>
                <a:spcPts val="0"/>
              </a:spcBef>
              <a:spcAft>
                <a:spcPts val="0"/>
              </a:spcAft>
              <a:buClr>
                <a:schemeClr val="dk1"/>
              </a:buClr>
              <a:buSzPts val="3600"/>
              <a:buFont typeface="Abel"/>
              <a:buNone/>
              <a:defRPr sz="3600" b="1">
                <a:solidFill>
                  <a:schemeClr val="dk1"/>
                </a:solidFill>
                <a:latin typeface="Abel"/>
                <a:ea typeface="Abel"/>
                <a:cs typeface="Abel"/>
                <a:sym typeface="Abel"/>
              </a:defRPr>
            </a:lvl4pPr>
            <a:lvl5pPr lvl="4" algn="ctr">
              <a:spcBef>
                <a:spcPts val="0"/>
              </a:spcBef>
              <a:spcAft>
                <a:spcPts val="0"/>
              </a:spcAft>
              <a:buClr>
                <a:schemeClr val="dk1"/>
              </a:buClr>
              <a:buSzPts val="3600"/>
              <a:buFont typeface="Abel"/>
              <a:buNone/>
              <a:defRPr sz="3600" b="1">
                <a:solidFill>
                  <a:schemeClr val="dk1"/>
                </a:solidFill>
                <a:latin typeface="Abel"/>
                <a:ea typeface="Abel"/>
                <a:cs typeface="Abel"/>
                <a:sym typeface="Abel"/>
              </a:defRPr>
            </a:lvl5pPr>
            <a:lvl6pPr lvl="5" algn="ctr">
              <a:spcBef>
                <a:spcPts val="0"/>
              </a:spcBef>
              <a:spcAft>
                <a:spcPts val="0"/>
              </a:spcAft>
              <a:buClr>
                <a:schemeClr val="dk1"/>
              </a:buClr>
              <a:buSzPts val="3600"/>
              <a:buFont typeface="Abel"/>
              <a:buNone/>
              <a:defRPr sz="3600" b="1">
                <a:solidFill>
                  <a:schemeClr val="dk1"/>
                </a:solidFill>
                <a:latin typeface="Abel"/>
                <a:ea typeface="Abel"/>
                <a:cs typeface="Abel"/>
                <a:sym typeface="Abel"/>
              </a:defRPr>
            </a:lvl6pPr>
            <a:lvl7pPr lvl="6" algn="ctr">
              <a:spcBef>
                <a:spcPts val="0"/>
              </a:spcBef>
              <a:spcAft>
                <a:spcPts val="0"/>
              </a:spcAft>
              <a:buClr>
                <a:schemeClr val="dk1"/>
              </a:buClr>
              <a:buSzPts val="3600"/>
              <a:buFont typeface="Abel"/>
              <a:buNone/>
              <a:defRPr sz="3600" b="1">
                <a:solidFill>
                  <a:schemeClr val="dk1"/>
                </a:solidFill>
                <a:latin typeface="Abel"/>
                <a:ea typeface="Abel"/>
                <a:cs typeface="Abel"/>
                <a:sym typeface="Abel"/>
              </a:defRPr>
            </a:lvl7pPr>
            <a:lvl8pPr lvl="7" algn="ctr">
              <a:spcBef>
                <a:spcPts val="0"/>
              </a:spcBef>
              <a:spcAft>
                <a:spcPts val="0"/>
              </a:spcAft>
              <a:buClr>
                <a:schemeClr val="dk1"/>
              </a:buClr>
              <a:buSzPts val="3600"/>
              <a:buFont typeface="Abel"/>
              <a:buNone/>
              <a:defRPr sz="3600" b="1">
                <a:solidFill>
                  <a:schemeClr val="dk1"/>
                </a:solidFill>
                <a:latin typeface="Abel"/>
                <a:ea typeface="Abel"/>
                <a:cs typeface="Abel"/>
                <a:sym typeface="Abel"/>
              </a:defRPr>
            </a:lvl8pPr>
            <a:lvl9pPr lvl="8" algn="ctr">
              <a:spcBef>
                <a:spcPts val="0"/>
              </a:spcBef>
              <a:spcAft>
                <a:spcPts val="0"/>
              </a:spcAft>
              <a:buClr>
                <a:schemeClr val="dk1"/>
              </a:buClr>
              <a:buSzPts val="3600"/>
              <a:buFont typeface="Abel"/>
              <a:buNone/>
              <a:defRPr sz="3600" b="1">
                <a:solidFill>
                  <a:schemeClr val="dk1"/>
                </a:solidFill>
                <a:latin typeface="Abel"/>
                <a:ea typeface="Abel"/>
                <a:cs typeface="Abel"/>
                <a:sym typeface="Abel"/>
              </a:defRPr>
            </a:lvl9pPr>
          </a:lstStyle>
          <a:p>
            <a:endParaRPr/>
          </a:p>
        </p:txBody>
      </p:sp>
      <p:sp>
        <p:nvSpPr>
          <p:cNvPr id="7" name="Google Shape;7;p1"/>
          <p:cNvSpPr txBox="1">
            <a:spLocks noGrp="1"/>
          </p:cNvSpPr>
          <p:nvPr>
            <p:ph type="body" idx="1"/>
          </p:nvPr>
        </p:nvSpPr>
        <p:spPr>
          <a:xfrm>
            <a:off x="722375" y="1187600"/>
            <a:ext cx="76992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1pPr>
            <a:lvl2pPr marL="914400" lvl="1" indent="-30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2pPr>
            <a:lvl3pPr marL="1371600" lvl="2" indent="-30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3pPr>
            <a:lvl4pPr marL="1828800" lvl="3" indent="-30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4pPr>
            <a:lvl5pPr marL="2286000" lvl="4" indent="-30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5pPr>
            <a:lvl6pPr marL="2743200" lvl="5" indent="-30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6pPr>
            <a:lvl7pPr marL="3200400" lvl="6" indent="-30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7pPr>
            <a:lvl8pPr marL="3657600" lvl="7" indent="-30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8pPr>
            <a:lvl9pPr marL="4114800" lvl="8" indent="-30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5" r:id="rId5"/>
    <p:sldLayoutId id="2147483656" r:id="rId6"/>
    <p:sldLayoutId id="2147483658" r:id="rId7"/>
    <p:sldLayoutId id="2147483663" r:id="rId8"/>
    <p:sldLayoutId id="2147483668" r:id="rId9"/>
    <p:sldLayoutId id="2147483669" r:id="rId10"/>
    <p:sldLayoutId id="214748367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28"/>
          <p:cNvSpPr txBox="1">
            <a:spLocks noGrp="1"/>
          </p:cNvSpPr>
          <p:nvPr>
            <p:ph type="ctrTitle"/>
          </p:nvPr>
        </p:nvSpPr>
        <p:spPr>
          <a:xfrm>
            <a:off x="1151860" y="891954"/>
            <a:ext cx="6785100" cy="171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400" b="0" i="0" dirty="0">
                <a:solidFill>
                  <a:srgbClr val="D1D5DB"/>
                </a:solidFill>
                <a:effectLst/>
                <a:latin typeface="Söhne"/>
              </a:rPr>
              <a:t>Advanced Analysis in Machine Learning: Classification and Time Series</a:t>
            </a:r>
            <a:endParaRPr sz="6600" dirty="0">
              <a:solidFill>
                <a:schemeClr val="tx1"/>
              </a:solidFill>
              <a:latin typeface="Abel" panose="02000506030000020004" pitchFamily="2" charset="0"/>
            </a:endParaRPr>
          </a:p>
        </p:txBody>
      </p:sp>
      <p:sp>
        <p:nvSpPr>
          <p:cNvPr id="799" name="Google Shape;799;p28"/>
          <p:cNvSpPr txBox="1">
            <a:spLocks noGrp="1"/>
          </p:cNvSpPr>
          <p:nvPr>
            <p:ph type="subTitle" idx="1"/>
          </p:nvPr>
        </p:nvSpPr>
        <p:spPr>
          <a:xfrm>
            <a:off x="1112190" y="2656864"/>
            <a:ext cx="6923413" cy="4506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b="0" i="0" dirty="0">
                <a:solidFill>
                  <a:schemeClr val="tx1"/>
                </a:solidFill>
                <a:effectLst/>
                <a:latin typeface="Abel" panose="02000506030000020004" pitchFamily="2" charset="0"/>
              </a:rPr>
              <a:t>Machine Learning &amp; Neural Network</a:t>
            </a:r>
          </a:p>
          <a:p>
            <a:pPr marL="0" lvl="0" indent="0" algn="ctr" rtl="0">
              <a:spcBef>
                <a:spcPts val="0"/>
              </a:spcBef>
              <a:spcAft>
                <a:spcPts val="0"/>
              </a:spcAft>
              <a:buNone/>
            </a:pPr>
            <a:endParaRPr lang="en-US" sz="1600" dirty="0">
              <a:solidFill>
                <a:schemeClr val="tx1"/>
              </a:solidFill>
              <a:latin typeface="Abel" panose="02000506030000020004" pitchFamily="2" charset="0"/>
            </a:endParaRPr>
          </a:p>
          <a:p>
            <a:pPr marL="0" lvl="0" indent="0" algn="ctr" rtl="0">
              <a:spcBef>
                <a:spcPts val="0"/>
              </a:spcBef>
              <a:spcAft>
                <a:spcPts val="0"/>
              </a:spcAft>
              <a:buNone/>
            </a:pPr>
            <a:r>
              <a:rPr lang="en-US" sz="1600" dirty="0">
                <a:solidFill>
                  <a:schemeClr val="tx1"/>
                </a:solidFill>
                <a:latin typeface="Abel" panose="02000506030000020004" pitchFamily="2" charset="0"/>
              </a:rPr>
              <a:t>Done By: Anas Moosa, Khaled Shrouf, Salem Nsour</a:t>
            </a:r>
            <a:endParaRPr dirty="0">
              <a:latin typeface="Abel" panose="02000506030000020004" pitchFamily="2" charset="0"/>
            </a:endParaRPr>
          </a:p>
        </p:txBody>
      </p:sp>
      <p:grpSp>
        <p:nvGrpSpPr>
          <p:cNvPr id="800" name="Google Shape;800;p28"/>
          <p:cNvGrpSpPr/>
          <p:nvPr/>
        </p:nvGrpSpPr>
        <p:grpSpPr>
          <a:xfrm>
            <a:off x="829225" y="2863075"/>
            <a:ext cx="257100" cy="1821800"/>
            <a:chOff x="829225" y="2863075"/>
            <a:chExt cx="257100" cy="1821800"/>
          </a:xfrm>
        </p:grpSpPr>
        <p:sp>
          <p:nvSpPr>
            <p:cNvPr id="801" name="Google Shape;801;p28"/>
            <p:cNvSpPr/>
            <p:nvPr/>
          </p:nvSpPr>
          <p:spPr>
            <a:xfrm>
              <a:off x="949075" y="2984475"/>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8"/>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28"/>
          <p:cNvGrpSpPr/>
          <p:nvPr/>
        </p:nvGrpSpPr>
        <p:grpSpPr>
          <a:xfrm>
            <a:off x="1234300" y="3205275"/>
            <a:ext cx="257100" cy="1832375"/>
            <a:chOff x="1365450" y="3205275"/>
            <a:chExt cx="257100" cy="1832375"/>
          </a:xfrm>
        </p:grpSpPr>
        <p:sp>
          <p:nvSpPr>
            <p:cNvPr id="804" name="Google Shape;804;p2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28"/>
          <p:cNvGrpSpPr/>
          <p:nvPr/>
        </p:nvGrpSpPr>
        <p:grpSpPr>
          <a:xfrm>
            <a:off x="2150525" y="2857788"/>
            <a:ext cx="257100" cy="1832375"/>
            <a:chOff x="1365450" y="3205275"/>
            <a:chExt cx="257100" cy="1832375"/>
          </a:xfrm>
        </p:grpSpPr>
        <p:sp>
          <p:nvSpPr>
            <p:cNvPr id="807" name="Google Shape;807;p2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28"/>
          <p:cNvGrpSpPr/>
          <p:nvPr/>
        </p:nvGrpSpPr>
        <p:grpSpPr>
          <a:xfrm>
            <a:off x="3594850" y="3315675"/>
            <a:ext cx="257100" cy="1832375"/>
            <a:chOff x="1365450" y="3205275"/>
            <a:chExt cx="257100" cy="1832375"/>
          </a:xfrm>
        </p:grpSpPr>
        <p:sp>
          <p:nvSpPr>
            <p:cNvPr id="810" name="Google Shape;810;p2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28"/>
          <p:cNvGrpSpPr/>
          <p:nvPr/>
        </p:nvGrpSpPr>
        <p:grpSpPr>
          <a:xfrm>
            <a:off x="4769450" y="4136700"/>
            <a:ext cx="257100" cy="1832375"/>
            <a:chOff x="1365450" y="3205275"/>
            <a:chExt cx="257100" cy="1832375"/>
          </a:xfrm>
        </p:grpSpPr>
        <p:sp>
          <p:nvSpPr>
            <p:cNvPr id="813" name="Google Shape;813;p2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28"/>
          <p:cNvGrpSpPr/>
          <p:nvPr/>
        </p:nvGrpSpPr>
        <p:grpSpPr>
          <a:xfrm>
            <a:off x="5430100" y="3929625"/>
            <a:ext cx="257100" cy="1832375"/>
            <a:chOff x="1365450" y="3205275"/>
            <a:chExt cx="257100" cy="1832375"/>
          </a:xfrm>
        </p:grpSpPr>
        <p:sp>
          <p:nvSpPr>
            <p:cNvPr id="816" name="Google Shape;816;p2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28"/>
          <p:cNvGrpSpPr/>
          <p:nvPr/>
        </p:nvGrpSpPr>
        <p:grpSpPr>
          <a:xfrm>
            <a:off x="7222288" y="2304325"/>
            <a:ext cx="257100" cy="1832375"/>
            <a:chOff x="1365450" y="3205275"/>
            <a:chExt cx="257100" cy="1832375"/>
          </a:xfrm>
        </p:grpSpPr>
        <p:sp>
          <p:nvSpPr>
            <p:cNvPr id="819" name="Google Shape;819;p2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28"/>
          <p:cNvGrpSpPr/>
          <p:nvPr/>
        </p:nvGrpSpPr>
        <p:grpSpPr>
          <a:xfrm>
            <a:off x="7935413" y="2953125"/>
            <a:ext cx="257100" cy="1832375"/>
            <a:chOff x="1365450" y="3205275"/>
            <a:chExt cx="257100" cy="1832375"/>
          </a:xfrm>
        </p:grpSpPr>
        <p:sp>
          <p:nvSpPr>
            <p:cNvPr id="822" name="Google Shape;822;p28"/>
            <p:cNvSpPr/>
            <p:nvPr/>
          </p:nvSpPr>
          <p:spPr>
            <a:xfrm>
              <a:off x="1485300" y="3337250"/>
              <a:ext cx="17400" cy="1700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28"/>
          <p:cNvGrpSpPr/>
          <p:nvPr/>
        </p:nvGrpSpPr>
        <p:grpSpPr>
          <a:xfrm>
            <a:off x="6500975" y="2136413"/>
            <a:ext cx="257100" cy="3465800"/>
            <a:chOff x="261425" y="1395525"/>
            <a:chExt cx="257100" cy="3465800"/>
          </a:xfrm>
        </p:grpSpPr>
        <p:sp>
          <p:nvSpPr>
            <p:cNvPr id="825" name="Google Shape;825;p28"/>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8"/>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28"/>
          <p:cNvGrpSpPr/>
          <p:nvPr/>
        </p:nvGrpSpPr>
        <p:grpSpPr>
          <a:xfrm>
            <a:off x="2872688" y="3520613"/>
            <a:ext cx="257100" cy="3465800"/>
            <a:chOff x="261425" y="1395525"/>
            <a:chExt cx="257100" cy="3465800"/>
          </a:xfrm>
        </p:grpSpPr>
        <p:sp>
          <p:nvSpPr>
            <p:cNvPr id="828" name="Google Shape;828;p28"/>
            <p:cNvSpPr/>
            <p:nvPr/>
          </p:nvSpPr>
          <p:spPr>
            <a:xfrm>
              <a:off x="381300" y="1516925"/>
              <a:ext cx="17400" cy="3344400"/>
            </a:xfrm>
            <a:prstGeom prst="roundRect">
              <a:avLst>
                <a:gd name="adj" fmla="val 50000"/>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8"/>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SVM Model: </a:t>
            </a:r>
          </a:p>
          <a:p>
            <a:pPr marL="152400" indent="0" algn="l"/>
            <a:endParaRPr lang="en-US" sz="1400" dirty="0">
              <a:latin typeface="IBM Plex Sans" panose="020B0503050203000203" pitchFamily="34" charset="0"/>
            </a:endParaRPr>
          </a:p>
          <a:p>
            <a:pPr marL="152400" indent="0" algn="l"/>
            <a:r>
              <a:rPr lang="en-US" sz="1400" kern="100" dirty="0">
                <a:effectLst/>
                <a:latin typeface="IBM Plex Sans" panose="020B0503050203000203" pitchFamily="34" charset="0"/>
                <a:ea typeface="Calibri" panose="020F0502020204030204" pitchFamily="34" charset="0"/>
                <a:cs typeface="Arial" panose="020B0604020202020204" pitchFamily="34" charset="0"/>
              </a:rPr>
              <a:t>Hyperparameter Tuning:</a:t>
            </a:r>
          </a:p>
          <a:p>
            <a:pPr marL="152400" indent="0" algn="l"/>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71450" marR="0" lvl="0" indent="-171450" algn="l" rtl="0">
              <a:lnSpc>
                <a:spcPct val="107000"/>
              </a:lnSpc>
              <a:spcBef>
                <a:spcPts val="0"/>
              </a:spcBef>
              <a:spcAft>
                <a:spcPts val="800"/>
              </a:spcAft>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Conducted using Optuna, a hyperparameter optimization framework.</a:t>
            </a:r>
          </a:p>
          <a:p>
            <a:pPr marL="171450" marR="0" lvl="0" indent="-171450" algn="l" rtl="0">
              <a:lnSpc>
                <a:spcPct val="107000"/>
              </a:lnSpc>
              <a:spcBef>
                <a:spcPts val="0"/>
              </a:spcBef>
              <a:spcAft>
                <a:spcPts val="800"/>
              </a:spcAft>
              <a:buFont typeface="Arial" panose="020B0604020202020204" pitchFamily="34" charset="0"/>
              <a:buChar char="•"/>
            </a:pPr>
            <a:endParaRPr lang="en-US" kern="100" dirty="0">
              <a:latin typeface="IBM Plex Sans" panose="020B0503050203000203" pitchFamily="34" charset="0"/>
              <a:ea typeface="Calibri" panose="020F0502020204030204" pitchFamily="34" charset="0"/>
              <a:cs typeface="Arial" panose="020B0604020202020204" pitchFamily="34" charset="0"/>
            </a:endParaRPr>
          </a:p>
          <a:p>
            <a:pPr marL="171450" marR="0" lvl="0" indent="-171450" algn="l" rtl="0">
              <a:lnSpc>
                <a:spcPct val="107000"/>
              </a:lnSpc>
              <a:spcBef>
                <a:spcPts val="0"/>
              </a:spcBef>
              <a:spcAft>
                <a:spcPts val="800"/>
              </a:spcAft>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The model aimed to maximize accuracy, with the tuning process running for 50 trials.</a:t>
            </a:r>
          </a:p>
          <a:p>
            <a:pPr marL="323850" indent="-171450" algn="l">
              <a:buFont typeface="Arial" panose="020B0604020202020204" pitchFamily="34" charset="0"/>
              <a:buChar char="•"/>
            </a:pP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sp>
        <p:nvSpPr>
          <p:cNvPr id="2" name="Subtitle 4">
            <a:extLst>
              <a:ext uri="{FF2B5EF4-FFF2-40B4-BE49-F238E27FC236}">
                <a16:creationId xmlns:a16="http://schemas.microsoft.com/office/drawing/2014/main" id="{BD3744AF-151D-F0F0-24A5-B4C1F1B131FA}"/>
              </a:ext>
            </a:extLst>
          </p:cNvPr>
          <p:cNvSpPr txBox="1">
            <a:spLocks/>
          </p:cNvSpPr>
          <p:nvPr/>
        </p:nvSpPr>
        <p:spPr>
          <a:xfrm>
            <a:off x="4571975" y="1360967"/>
            <a:ext cx="3497957" cy="2931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kern="100" dirty="0">
                <a:effectLst/>
                <a:latin typeface="IBM Plex Sans" panose="020B0503050203000203" pitchFamily="34" charset="0"/>
                <a:ea typeface="Calibri" panose="020F0502020204030204" pitchFamily="34" charset="0"/>
                <a:cs typeface="Arial" panose="020B0604020202020204" pitchFamily="34" charset="0"/>
              </a:rPr>
              <a:t>The best parameters :</a:t>
            </a:r>
            <a:endParaRPr lang="en-US" kern="100" dirty="0">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r>
              <a:rPr lang="en-US" kern="100" dirty="0">
                <a:solidFill>
                  <a:srgbClr val="D5D5D5"/>
                </a:solidFill>
                <a:effectLst/>
                <a:latin typeface="IBM Plex Sans" panose="020B0503050203000203" pitchFamily="34" charset="0"/>
                <a:ea typeface="Calibri" panose="020F0502020204030204" pitchFamily="34" charset="0"/>
                <a:cs typeface="Arial" panose="020B0604020202020204" pitchFamily="34" charset="0"/>
              </a:rPr>
              <a:t>{'C': 7.86231872191541, 'gamma': 'auto', 'kernel': 'linear'}</a:t>
            </a: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sz="1400" dirty="0">
              <a:latin typeface="IBM Plex Sans" panose="020B0503050203000203" pitchFamily="34" charset="0"/>
            </a:endParaRPr>
          </a:p>
          <a:p>
            <a:pPr marL="152400" indent="0" algn="l"/>
            <a:r>
              <a:rPr lang="en-US" sz="1400" dirty="0">
                <a:latin typeface="IBM Plex Sans" panose="020B0503050203000203" pitchFamily="34" charset="0"/>
              </a:rPr>
              <a:t>Results:</a:t>
            </a:r>
            <a:endParaRPr lang="en-US" sz="1400" kern="100" dirty="0">
              <a:latin typeface="IBM Plex Sans" panose="020B0503050203000203" pitchFamily="34" charset="0"/>
              <a:cs typeface="Arial" panose="020B0604020202020204" pitchFamily="34" charset="0"/>
            </a:endParaRPr>
          </a:p>
          <a:p>
            <a:pPr marL="152400" indent="0" algn="l"/>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r>
              <a:rPr lang="en-US" kern="100" dirty="0">
                <a:effectLst/>
                <a:latin typeface="IBM Plex Sans" panose="020B0503050203000203" pitchFamily="34" charset="0"/>
                <a:ea typeface="Calibri" panose="020F0502020204030204" pitchFamily="34" charset="0"/>
                <a:cs typeface="Arial" panose="020B0604020202020204" pitchFamily="34" charset="0"/>
              </a:rPr>
              <a:t>The optimized SVM model achieved an accuracy of 98%.</a:t>
            </a: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p:txBody>
      </p:sp>
    </p:spTree>
    <p:extLst>
      <p:ext uri="{BB962C8B-B14F-4D97-AF65-F5344CB8AC3E}">
        <p14:creationId xmlns:p14="http://schemas.microsoft.com/office/powerpoint/2010/main" val="2365174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0" marR="0" lvl="0" indent="0" algn="l" rtl="0">
              <a:lnSpc>
                <a:spcPct val="107000"/>
              </a:lnSpc>
              <a:spcBef>
                <a:spcPts val="0"/>
              </a:spcBef>
              <a:spcAft>
                <a:spcPts val="0"/>
              </a:spcAft>
            </a:pPr>
            <a:r>
              <a:rPr lang="en-US" kern="100" dirty="0">
                <a:effectLst/>
                <a:latin typeface="IBM Plex Sans" panose="020B0503050203000203" pitchFamily="34" charset="0"/>
                <a:ea typeface="Calibri" panose="020F0502020204030204" pitchFamily="34" charset="0"/>
                <a:cs typeface="Arial" panose="020B0604020202020204" pitchFamily="34" charset="0"/>
              </a:rPr>
              <a:t>ROC Curve and AUC:</a:t>
            </a:r>
          </a:p>
          <a:p>
            <a:pPr marL="0" marR="0" lvl="0" indent="0" algn="l">
              <a:lnSpc>
                <a:spcPct val="107000"/>
              </a:lnSpc>
              <a:spcBef>
                <a:spcPts val="0"/>
              </a:spcBef>
              <a:spcAft>
                <a:spcPts val="800"/>
              </a:spcAft>
            </a:pPr>
            <a:r>
              <a:rPr lang="en-US" sz="1100" kern="100" dirty="0">
                <a:effectLst/>
                <a:latin typeface="IBM Plex Sans" panose="020B0503050203000203" pitchFamily="34" charset="0"/>
                <a:ea typeface="Calibri" panose="020F0502020204030204" pitchFamily="34" charset="0"/>
                <a:cs typeface="Arial" panose="020B0604020202020204" pitchFamily="34" charset="0"/>
              </a:rPr>
              <a:t>Generated a Receiver Operating Characteristic (ROC) curve, showcasing the trade-off between sensitivity and specificity.</a:t>
            </a:r>
          </a:p>
          <a:p>
            <a:pPr marL="0" marR="0" lvl="0" indent="0" algn="l">
              <a:lnSpc>
                <a:spcPct val="107000"/>
              </a:lnSpc>
              <a:spcBef>
                <a:spcPts val="0"/>
              </a:spcBef>
              <a:spcAft>
                <a:spcPts val="800"/>
              </a:spcAft>
            </a:pPr>
            <a:r>
              <a:rPr lang="en-US" sz="1100" dirty="0">
                <a:effectLst/>
                <a:latin typeface="IBM Plex Sans" panose="020B0503050203000203" pitchFamily="34" charset="0"/>
                <a:ea typeface="Calibri" panose="020F0502020204030204" pitchFamily="34" charset="0"/>
                <a:cs typeface="Arial" panose="020B0604020202020204" pitchFamily="34" charset="0"/>
              </a:rPr>
              <a:t>The Area Under the Curve (AUC) was 1,00, indicating the model's effectiveness in distinguishing between classes. </a:t>
            </a:r>
            <a:endParaRPr lang="en-US" sz="1100"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sp>
        <p:nvSpPr>
          <p:cNvPr id="2" name="Subtitle 4">
            <a:extLst>
              <a:ext uri="{FF2B5EF4-FFF2-40B4-BE49-F238E27FC236}">
                <a16:creationId xmlns:a16="http://schemas.microsoft.com/office/drawing/2014/main" id="{BD3744AF-151D-F0F0-24A5-B4C1F1B131FA}"/>
              </a:ext>
            </a:extLst>
          </p:cNvPr>
          <p:cNvSpPr txBox="1">
            <a:spLocks/>
          </p:cNvSpPr>
          <p:nvPr/>
        </p:nvSpPr>
        <p:spPr>
          <a:xfrm>
            <a:off x="4571975" y="1360967"/>
            <a:ext cx="3497957" cy="2931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sz="1400" dirty="0">
                <a:effectLst/>
                <a:latin typeface="IBM Plex Sans" panose="020B0503050203000203" pitchFamily="34" charset="0"/>
                <a:ea typeface="Calibri" panose="020F0502020204030204" pitchFamily="34" charset="0"/>
                <a:cs typeface="Arial" panose="020B0604020202020204" pitchFamily="34" charset="0"/>
              </a:rPr>
              <a:t>confusion matrix:</a:t>
            </a:r>
          </a:p>
          <a:p>
            <a:pPr marL="152400" indent="0" algn="l"/>
            <a:r>
              <a:rPr lang="en-US" dirty="0">
                <a:effectLst/>
                <a:latin typeface="IBM Plex Sans" panose="020B0503050203000203" pitchFamily="34" charset="0"/>
                <a:ea typeface="Calibri" panose="020F0502020204030204" pitchFamily="34" charset="0"/>
                <a:cs typeface="Arial" panose="020B0604020202020204" pitchFamily="34" charset="0"/>
              </a:rPr>
              <a:t>visually represented the model's performance, highlighting the correct and incorrect predictions across different classes. </a:t>
            </a:r>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p:txBody>
      </p:sp>
      <p:pic>
        <p:nvPicPr>
          <p:cNvPr id="6" name="Picture 5">
            <a:extLst>
              <a:ext uri="{FF2B5EF4-FFF2-40B4-BE49-F238E27FC236}">
                <a16:creationId xmlns:a16="http://schemas.microsoft.com/office/drawing/2014/main" id="{FD1BE649-3029-FE42-B736-67ACBD24E9E7}"/>
              </a:ext>
            </a:extLst>
          </p:cNvPr>
          <p:cNvPicPr>
            <a:picLocks noChangeAspect="1"/>
          </p:cNvPicPr>
          <p:nvPr/>
        </p:nvPicPr>
        <p:blipFill>
          <a:blip r:embed="rId3"/>
          <a:stretch>
            <a:fillRect/>
          </a:stretch>
        </p:blipFill>
        <p:spPr>
          <a:xfrm>
            <a:off x="4912655" y="2366526"/>
            <a:ext cx="2816596" cy="2237426"/>
          </a:xfrm>
          <a:prstGeom prst="rect">
            <a:avLst/>
          </a:prstGeom>
        </p:spPr>
      </p:pic>
      <p:pic>
        <p:nvPicPr>
          <p:cNvPr id="7" name="Picture 6">
            <a:extLst>
              <a:ext uri="{FF2B5EF4-FFF2-40B4-BE49-F238E27FC236}">
                <a16:creationId xmlns:a16="http://schemas.microsoft.com/office/drawing/2014/main" id="{FF2035FD-7916-02B7-407F-86447A6DD60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05247" y="2777141"/>
            <a:ext cx="2029843" cy="2056967"/>
          </a:xfrm>
          <a:prstGeom prst="rect">
            <a:avLst/>
          </a:prstGeom>
        </p:spPr>
      </p:pic>
    </p:spTree>
    <p:extLst>
      <p:ext uri="{BB962C8B-B14F-4D97-AF65-F5344CB8AC3E}">
        <p14:creationId xmlns:p14="http://schemas.microsoft.com/office/powerpoint/2010/main" val="666673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0" marR="0" lvl="0" indent="0" algn="l" rtl="0">
              <a:lnSpc>
                <a:spcPct val="107000"/>
              </a:lnSpc>
              <a:spcBef>
                <a:spcPts val="0"/>
              </a:spcBef>
              <a:spcAft>
                <a:spcPts val="0"/>
              </a:spcAft>
            </a:pPr>
            <a:r>
              <a:rPr lang="en-US" sz="1400" kern="100" dirty="0">
                <a:effectLst/>
                <a:latin typeface="IBM Plex Sans" panose="020B0503050203000203" pitchFamily="34" charset="0"/>
                <a:ea typeface="Calibri" panose="020F0502020204030204" pitchFamily="34" charset="0"/>
                <a:cs typeface="Arial" panose="020B0604020202020204" pitchFamily="34" charset="0"/>
              </a:rPr>
              <a:t>PCA Analysis:</a:t>
            </a:r>
          </a:p>
          <a:p>
            <a:pPr marL="0" marR="0" lvl="0" indent="0" algn="l" rtl="0">
              <a:lnSpc>
                <a:spcPct val="107000"/>
              </a:lnSpc>
              <a:spcBef>
                <a:spcPts val="0"/>
              </a:spcBef>
              <a:spcAft>
                <a:spcPts val="0"/>
              </a:spcAft>
            </a:pPr>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0" marR="0" lvl="0" indent="0" algn="l">
              <a:lnSpc>
                <a:spcPct val="107000"/>
              </a:lnSpc>
              <a:spcBef>
                <a:spcPts val="0"/>
              </a:spcBef>
              <a:spcAft>
                <a:spcPts val="800"/>
              </a:spcAft>
            </a:pPr>
            <a:r>
              <a:rPr lang="en-US" sz="1400" kern="100" dirty="0">
                <a:effectLst/>
                <a:latin typeface="IBM Plex Sans" panose="020B0503050203000203" pitchFamily="34" charset="0"/>
                <a:ea typeface="Calibri" panose="020F0502020204030204" pitchFamily="34" charset="0"/>
                <a:cs typeface="Arial" panose="020B0604020202020204" pitchFamily="34" charset="0"/>
              </a:rPr>
              <a:t>Applied Principal Component Analysis (PCA) to reduce the dataset to two principal components for visualization.</a:t>
            </a:r>
          </a:p>
          <a:p>
            <a:pPr marL="0" marR="0" lvl="0" indent="0" algn="l">
              <a:lnSpc>
                <a:spcPct val="107000"/>
              </a:lnSpc>
              <a:spcBef>
                <a:spcPts val="0"/>
              </a:spcBef>
              <a:spcAft>
                <a:spcPts val="800"/>
              </a:spcAft>
            </a:pPr>
            <a:r>
              <a:rPr lang="en-US" sz="1400" dirty="0">
                <a:effectLst/>
                <a:latin typeface="IBM Plex Sans" panose="020B0503050203000203" pitchFamily="34" charset="0"/>
                <a:ea typeface="Calibri" panose="020F0502020204030204" pitchFamily="34" charset="0"/>
                <a:cs typeface="Arial" panose="020B0604020202020204" pitchFamily="34" charset="0"/>
              </a:rPr>
              <a:t>The PCA-transformed data was visualized, showing the separation of classes and the decision boundary of the SVM model. </a:t>
            </a:r>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3" name="Picture 2">
            <a:extLst>
              <a:ext uri="{FF2B5EF4-FFF2-40B4-BE49-F238E27FC236}">
                <a16:creationId xmlns:a16="http://schemas.microsoft.com/office/drawing/2014/main" id="{97B3A6EA-A33E-04A0-253F-2A55CDE52EED}"/>
              </a:ext>
            </a:extLst>
          </p:cNvPr>
          <p:cNvPicPr>
            <a:picLocks noChangeAspect="1"/>
          </p:cNvPicPr>
          <p:nvPr/>
        </p:nvPicPr>
        <p:blipFill>
          <a:blip r:embed="rId3"/>
          <a:stretch>
            <a:fillRect/>
          </a:stretch>
        </p:blipFill>
        <p:spPr>
          <a:xfrm>
            <a:off x="4820095" y="1360967"/>
            <a:ext cx="3560165" cy="2793016"/>
          </a:xfrm>
          <a:prstGeom prst="rect">
            <a:avLst/>
          </a:prstGeom>
        </p:spPr>
      </p:pic>
    </p:spTree>
    <p:extLst>
      <p:ext uri="{BB962C8B-B14F-4D97-AF65-F5344CB8AC3E}">
        <p14:creationId xmlns:p14="http://schemas.microsoft.com/office/powerpoint/2010/main" val="1979668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Random Forest Model: </a:t>
            </a:r>
          </a:p>
          <a:p>
            <a:pPr marL="152400" indent="0" algn="l"/>
            <a:endParaRPr lang="en-US" sz="1400" dirty="0">
              <a:latin typeface="IBM Plex Sans" panose="020B0503050203000203" pitchFamily="34" charset="0"/>
            </a:endParaRPr>
          </a:p>
          <a:p>
            <a:pPr marL="152400" indent="0" algn="l"/>
            <a:r>
              <a:rPr lang="en-US" sz="1400" kern="100" dirty="0">
                <a:effectLst/>
                <a:latin typeface="IBM Plex Sans" panose="020B0503050203000203" pitchFamily="34" charset="0"/>
                <a:ea typeface="Calibri" panose="020F0502020204030204" pitchFamily="34" charset="0"/>
                <a:cs typeface="Arial" panose="020B0604020202020204" pitchFamily="34" charset="0"/>
              </a:rPr>
              <a:t>Hyperparameter Tuning:</a:t>
            </a:r>
          </a:p>
          <a:p>
            <a:pPr marL="152400" indent="0" algn="l"/>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71450" marR="0" lvl="0" indent="-171450" algn="l" rtl="0">
              <a:lnSpc>
                <a:spcPct val="107000"/>
              </a:lnSpc>
              <a:spcBef>
                <a:spcPts val="0"/>
              </a:spcBef>
              <a:spcAft>
                <a:spcPts val="800"/>
              </a:spcAft>
              <a:buFont typeface="Arial" panose="020B0604020202020204" pitchFamily="34" charset="0"/>
              <a:buChar char="•"/>
            </a:pPr>
            <a:r>
              <a:rPr lang="en-US" dirty="0">
                <a:effectLst/>
                <a:latin typeface="IBM Plex Sans" panose="020B0503050203000203" pitchFamily="34" charset="0"/>
                <a:ea typeface="Calibri" panose="020F0502020204030204" pitchFamily="34" charset="0"/>
                <a:cs typeface="Arial" panose="020B0604020202020204" pitchFamily="34" charset="0"/>
              </a:rPr>
              <a:t>Conducted using GridSearchCV from Scikit-learn</a:t>
            </a:r>
            <a:endParaRPr lang="en-US" kern="100" dirty="0">
              <a:latin typeface="IBM Plex Sans" panose="020B0503050203000203" pitchFamily="34" charset="0"/>
              <a:ea typeface="Calibri" panose="020F0502020204030204" pitchFamily="34" charset="0"/>
              <a:cs typeface="Arial" panose="020B0604020202020204" pitchFamily="34" charset="0"/>
            </a:endParaRPr>
          </a:p>
          <a:p>
            <a:pPr marL="0" marR="0" lvl="0" indent="0" algn="l" rtl="0">
              <a:lnSpc>
                <a:spcPct val="107000"/>
              </a:lnSpc>
              <a:spcBef>
                <a:spcPts val="0"/>
              </a:spcBef>
              <a:spcAft>
                <a:spcPts val="800"/>
              </a:spcAft>
            </a:pP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71450" marR="0" lvl="0" indent="-171450" algn="l" rtl="0">
              <a:lnSpc>
                <a:spcPct val="107000"/>
              </a:lnSpc>
              <a:spcBef>
                <a:spcPts val="0"/>
              </a:spcBef>
              <a:spcAft>
                <a:spcPts val="800"/>
              </a:spcAft>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The tuning process used a 5-fold cross-validation setup.</a:t>
            </a:r>
          </a:p>
          <a:p>
            <a:pPr marL="323850" indent="-171450" algn="l">
              <a:buFont typeface="Arial" panose="020B0604020202020204" pitchFamily="34" charset="0"/>
              <a:buChar char="•"/>
            </a:pP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sp>
        <p:nvSpPr>
          <p:cNvPr id="2" name="Subtitle 4">
            <a:extLst>
              <a:ext uri="{FF2B5EF4-FFF2-40B4-BE49-F238E27FC236}">
                <a16:creationId xmlns:a16="http://schemas.microsoft.com/office/drawing/2014/main" id="{BD3744AF-151D-F0F0-24A5-B4C1F1B131FA}"/>
              </a:ext>
            </a:extLst>
          </p:cNvPr>
          <p:cNvSpPr txBox="1">
            <a:spLocks/>
          </p:cNvSpPr>
          <p:nvPr/>
        </p:nvSpPr>
        <p:spPr>
          <a:xfrm>
            <a:off x="4571975" y="1360967"/>
            <a:ext cx="3497957" cy="2931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sz="1400" dirty="0">
                <a:latin typeface="IBM Plex Sans" panose="020B0503050203000203" pitchFamily="34" charset="0"/>
              </a:rPr>
              <a:t>Results:</a:t>
            </a:r>
            <a:endParaRPr lang="en-US" sz="1400" kern="100" dirty="0">
              <a:latin typeface="IBM Plex Sans" panose="020B0503050203000203" pitchFamily="34" charset="0"/>
              <a:cs typeface="Arial" panose="020B0604020202020204" pitchFamily="34" charset="0"/>
            </a:endParaRPr>
          </a:p>
          <a:p>
            <a:pPr marL="152400" indent="0" algn="l"/>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0" marR="0" lvl="0" indent="0" rtl="0">
              <a:lnSpc>
                <a:spcPct val="107000"/>
              </a:lnSpc>
              <a:spcBef>
                <a:spcPts val="0"/>
              </a:spcBef>
              <a:spcAft>
                <a:spcPts val="800"/>
              </a:spcAft>
            </a:pPr>
            <a:r>
              <a:rPr lang="en-US" kern="100" dirty="0">
                <a:effectLst/>
                <a:latin typeface="IBM Plex Sans" panose="020B0503050203000203" pitchFamily="34" charset="0"/>
                <a:ea typeface="Calibri" panose="020F0502020204030204" pitchFamily="34" charset="0"/>
                <a:cs typeface="Arial" panose="020B0604020202020204" pitchFamily="34" charset="0"/>
              </a:rPr>
              <a:t>The optimized RF model achieved an accuracy of 91.5%.</a:t>
            </a: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p:txBody>
      </p:sp>
    </p:spTree>
    <p:extLst>
      <p:ext uri="{BB962C8B-B14F-4D97-AF65-F5344CB8AC3E}">
        <p14:creationId xmlns:p14="http://schemas.microsoft.com/office/powerpoint/2010/main" val="1231201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0" marR="0" lvl="0" indent="0" algn="l" rtl="0">
              <a:lnSpc>
                <a:spcPct val="107000"/>
              </a:lnSpc>
              <a:spcBef>
                <a:spcPts val="0"/>
              </a:spcBef>
              <a:spcAft>
                <a:spcPts val="0"/>
              </a:spcAft>
            </a:pPr>
            <a:r>
              <a:rPr lang="en-US" kern="100" dirty="0">
                <a:effectLst/>
                <a:latin typeface="IBM Plex Sans" panose="020B0503050203000203" pitchFamily="34" charset="0"/>
                <a:ea typeface="Calibri" panose="020F0502020204030204" pitchFamily="34" charset="0"/>
                <a:cs typeface="Arial" panose="020B0604020202020204" pitchFamily="34" charset="0"/>
              </a:rPr>
              <a:t>Tree Visualization:</a:t>
            </a: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r>
              <a:rPr lang="en-US" dirty="0">
                <a:effectLst/>
                <a:latin typeface="IBM Plex Sans" panose="020B0503050203000203" pitchFamily="34" charset="0"/>
                <a:ea typeface="Calibri" panose="020F0502020204030204" pitchFamily="34" charset="0"/>
                <a:cs typeface="Arial" panose="020B0604020202020204" pitchFamily="34" charset="0"/>
              </a:rPr>
              <a:t>A single tree from the Random Forest was visualized, offering insights into the decision-making process of the model. </a:t>
            </a: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3" name="Picture 2">
            <a:extLst>
              <a:ext uri="{FF2B5EF4-FFF2-40B4-BE49-F238E27FC236}">
                <a16:creationId xmlns:a16="http://schemas.microsoft.com/office/drawing/2014/main" id="{0EF9A26C-ED5C-6259-D286-1FCB245F3B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7762" y="2637519"/>
            <a:ext cx="6448425" cy="2164080"/>
          </a:xfrm>
          <a:prstGeom prst="rect">
            <a:avLst/>
          </a:prstGeom>
        </p:spPr>
      </p:pic>
    </p:spTree>
    <p:extLst>
      <p:ext uri="{BB962C8B-B14F-4D97-AF65-F5344CB8AC3E}">
        <p14:creationId xmlns:p14="http://schemas.microsoft.com/office/powerpoint/2010/main" val="4238727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0" marR="0" lvl="0" indent="0" algn="l" rtl="0">
              <a:lnSpc>
                <a:spcPct val="107000"/>
              </a:lnSpc>
              <a:spcBef>
                <a:spcPts val="0"/>
              </a:spcBef>
              <a:spcAft>
                <a:spcPts val="800"/>
              </a:spcAft>
            </a:pPr>
            <a:r>
              <a:rPr lang="en-US" sz="1400" kern="100" dirty="0">
                <a:effectLst/>
                <a:latin typeface="IBM Plex Sans" panose="020B0503050203000203" pitchFamily="34" charset="0"/>
                <a:ea typeface="Calibri" panose="020F0502020204030204" pitchFamily="34" charset="0"/>
                <a:cs typeface="Arial" panose="020B0604020202020204" pitchFamily="34" charset="0"/>
              </a:rPr>
              <a:t>Feature Importance:</a:t>
            </a:r>
          </a:p>
          <a:p>
            <a:pPr marL="152400" indent="0" algn="l"/>
            <a:r>
              <a:rPr lang="en-US" sz="1400" dirty="0">
                <a:effectLst/>
                <a:latin typeface="IBM Plex Sans" panose="020B0503050203000203" pitchFamily="34" charset="0"/>
                <a:ea typeface="Calibri" panose="020F0502020204030204" pitchFamily="34" charset="0"/>
                <a:cs typeface="Arial" panose="020B0604020202020204" pitchFamily="34" charset="0"/>
              </a:rPr>
              <a:t>The top 10 most important features were identified and visualized in a bar chart, highlighting their relative importance in the model. </a:t>
            </a:r>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2" name="Picture 1">
            <a:extLst>
              <a:ext uri="{FF2B5EF4-FFF2-40B4-BE49-F238E27FC236}">
                <a16:creationId xmlns:a16="http://schemas.microsoft.com/office/drawing/2014/main" id="{EFA2A715-136F-BA68-01EB-4747A214BCA5}"/>
              </a:ext>
            </a:extLst>
          </p:cNvPr>
          <p:cNvPicPr>
            <a:picLocks noChangeAspect="1"/>
          </p:cNvPicPr>
          <p:nvPr/>
        </p:nvPicPr>
        <p:blipFill>
          <a:blip r:embed="rId3"/>
          <a:stretch>
            <a:fillRect/>
          </a:stretch>
        </p:blipFill>
        <p:spPr>
          <a:xfrm>
            <a:off x="4256119" y="1532606"/>
            <a:ext cx="4432598" cy="2931584"/>
          </a:xfrm>
          <a:prstGeom prst="rect">
            <a:avLst/>
          </a:prstGeom>
        </p:spPr>
      </p:pic>
    </p:spTree>
    <p:extLst>
      <p:ext uri="{BB962C8B-B14F-4D97-AF65-F5344CB8AC3E}">
        <p14:creationId xmlns:p14="http://schemas.microsoft.com/office/powerpoint/2010/main" val="7578997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Gradient Boosting Model: </a:t>
            </a:r>
          </a:p>
          <a:p>
            <a:pPr marL="152400" indent="0" algn="l"/>
            <a:endParaRPr lang="en-US" sz="1400" dirty="0">
              <a:latin typeface="IBM Plex Sans" panose="020B0503050203000203" pitchFamily="34" charset="0"/>
            </a:endParaRPr>
          </a:p>
          <a:p>
            <a:pPr marL="152400" indent="0" algn="l"/>
            <a:r>
              <a:rPr lang="en-US" sz="1400" kern="100" dirty="0">
                <a:effectLst/>
                <a:latin typeface="IBM Plex Sans" panose="020B0503050203000203" pitchFamily="34" charset="0"/>
                <a:ea typeface="Calibri" panose="020F0502020204030204" pitchFamily="34" charset="0"/>
                <a:cs typeface="Arial" panose="020B0604020202020204" pitchFamily="34" charset="0"/>
              </a:rPr>
              <a:t>Hyperparameter Tuning:</a:t>
            </a:r>
          </a:p>
          <a:p>
            <a:pPr marL="152400" indent="0" algn="l"/>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342900" marR="0" lvl="0" indent="-342900" algn="l" rtl="0">
              <a:lnSpc>
                <a:spcPct val="107000"/>
              </a:lnSpc>
              <a:spcBef>
                <a:spcPts val="0"/>
              </a:spcBef>
              <a:spcAft>
                <a:spcPts val="800"/>
              </a:spcAft>
              <a:buFont typeface="Courier New" panose="02070309020205020404" pitchFamily="49" charset="0"/>
              <a:buChar char="o"/>
            </a:pPr>
            <a:r>
              <a:rPr lang="en-US" kern="100" dirty="0">
                <a:effectLst/>
                <a:latin typeface="IBM Plex Sans" panose="020B0503050203000203" pitchFamily="34" charset="0"/>
                <a:ea typeface="Calibri" panose="020F0502020204030204" pitchFamily="34" charset="0"/>
                <a:cs typeface="Arial" panose="020B0604020202020204" pitchFamily="34" charset="0"/>
              </a:rPr>
              <a:t>Conducted using </a:t>
            </a:r>
            <a:r>
              <a:rPr lang="en-US" kern="100" dirty="0" err="1">
                <a:effectLst/>
                <a:latin typeface="IBM Plex Sans" panose="020B0503050203000203" pitchFamily="34" charset="0"/>
                <a:ea typeface="Calibri" panose="020F0502020204030204" pitchFamily="34" charset="0"/>
                <a:cs typeface="Arial" panose="020B0604020202020204" pitchFamily="34" charset="0"/>
              </a:rPr>
              <a:t>RandomizedSearchCV</a:t>
            </a:r>
            <a:r>
              <a:rPr lang="en-US" kern="100" dirty="0">
                <a:effectLst/>
                <a:latin typeface="IBM Plex Sans" panose="020B0503050203000203" pitchFamily="34" charset="0"/>
                <a:ea typeface="Calibri" panose="020F0502020204030204" pitchFamily="34" charset="0"/>
                <a:cs typeface="Arial" panose="020B0604020202020204" pitchFamily="34" charset="0"/>
              </a:rPr>
              <a:t> from Scikit-learn</a:t>
            </a:r>
          </a:p>
          <a:p>
            <a:pPr marL="0" marR="0" lvl="0" indent="0" algn="l" rtl="0">
              <a:lnSpc>
                <a:spcPct val="107000"/>
              </a:lnSpc>
              <a:spcBef>
                <a:spcPts val="0"/>
              </a:spcBef>
              <a:spcAft>
                <a:spcPts val="800"/>
              </a:spcAft>
            </a:pP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342900" marR="0" lvl="0" indent="-342900" algn="l" rtl="0">
              <a:lnSpc>
                <a:spcPct val="107000"/>
              </a:lnSpc>
              <a:spcBef>
                <a:spcPts val="0"/>
              </a:spcBef>
              <a:spcAft>
                <a:spcPts val="800"/>
              </a:spcAft>
              <a:buFont typeface="Courier New" panose="02070309020205020404" pitchFamily="49" charset="0"/>
              <a:buChar char="o"/>
            </a:pPr>
            <a:r>
              <a:rPr lang="en-US" kern="100" dirty="0">
                <a:effectLst/>
                <a:latin typeface="IBM Plex Sans" panose="020B0503050203000203" pitchFamily="34" charset="0"/>
                <a:ea typeface="Calibri" panose="020F0502020204030204" pitchFamily="34" charset="0"/>
                <a:cs typeface="Arial" panose="020B0604020202020204" pitchFamily="34" charset="0"/>
              </a:rPr>
              <a:t>The tuning process used a 5-fold cross-validation setup and was iterated for 100 trials.</a:t>
            </a: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sp>
        <p:nvSpPr>
          <p:cNvPr id="2" name="Subtitle 4">
            <a:extLst>
              <a:ext uri="{FF2B5EF4-FFF2-40B4-BE49-F238E27FC236}">
                <a16:creationId xmlns:a16="http://schemas.microsoft.com/office/drawing/2014/main" id="{BD3744AF-151D-F0F0-24A5-B4C1F1B131FA}"/>
              </a:ext>
            </a:extLst>
          </p:cNvPr>
          <p:cNvSpPr txBox="1">
            <a:spLocks/>
          </p:cNvSpPr>
          <p:nvPr/>
        </p:nvSpPr>
        <p:spPr>
          <a:xfrm>
            <a:off x="4571975" y="1360967"/>
            <a:ext cx="3497957" cy="2931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sz="1400" dirty="0">
                <a:latin typeface="IBM Plex Sans" panose="020B0503050203000203" pitchFamily="34" charset="0"/>
              </a:rPr>
              <a:t>Results:</a:t>
            </a:r>
            <a:endParaRPr lang="en-US" sz="1400" kern="100" dirty="0">
              <a:latin typeface="IBM Plex Sans" panose="020B0503050203000203" pitchFamily="34" charset="0"/>
              <a:cs typeface="Arial" panose="020B0604020202020204" pitchFamily="34" charset="0"/>
            </a:endParaRPr>
          </a:p>
          <a:p>
            <a:pPr marL="152400" indent="0" algn="l"/>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342900" marR="0" lvl="0" indent="-342900" rtl="0">
              <a:lnSpc>
                <a:spcPct val="107000"/>
              </a:lnSpc>
              <a:spcBef>
                <a:spcPts val="0"/>
              </a:spcBef>
              <a:spcAft>
                <a:spcPts val="800"/>
              </a:spcAft>
              <a:buFont typeface="Courier New" panose="02070309020205020404" pitchFamily="49" charset="0"/>
              <a:buChar char="o"/>
            </a:pPr>
            <a:r>
              <a:rPr lang="en-US" kern="100" dirty="0">
                <a:effectLst/>
                <a:latin typeface="IBM Plex Sans" panose="020B0503050203000203" pitchFamily="34" charset="0"/>
                <a:ea typeface="Calibri" panose="020F0502020204030204" pitchFamily="34" charset="0"/>
                <a:cs typeface="Arial" panose="020B0604020202020204" pitchFamily="34" charset="0"/>
              </a:rPr>
              <a:t>The optimized GB model achieved an accuracy of 89%.</a:t>
            </a: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p:txBody>
      </p:sp>
    </p:spTree>
    <p:extLst>
      <p:ext uri="{BB962C8B-B14F-4D97-AF65-F5344CB8AC3E}">
        <p14:creationId xmlns:p14="http://schemas.microsoft.com/office/powerpoint/2010/main" val="593742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0" marR="0" lvl="0" indent="0" algn="l" rtl="0">
              <a:lnSpc>
                <a:spcPct val="107000"/>
              </a:lnSpc>
              <a:spcBef>
                <a:spcPts val="0"/>
              </a:spcBef>
              <a:spcAft>
                <a:spcPts val="800"/>
              </a:spcAft>
            </a:pPr>
            <a:r>
              <a:rPr lang="en-US" sz="1400" kern="100" dirty="0">
                <a:effectLst/>
                <a:latin typeface="IBM Plex Sans" panose="020B0503050203000203" pitchFamily="34" charset="0"/>
                <a:ea typeface="Calibri" panose="020F0502020204030204" pitchFamily="34" charset="0"/>
                <a:cs typeface="Arial" panose="020B0604020202020204" pitchFamily="34" charset="0"/>
              </a:rPr>
              <a:t>Learning Curve:</a:t>
            </a:r>
          </a:p>
          <a:p>
            <a:pPr marL="285750" marR="0" lvl="0" indent="-285750" algn="l" rtl="0">
              <a:lnSpc>
                <a:spcPct val="107000"/>
              </a:lnSpc>
              <a:spcBef>
                <a:spcPts val="0"/>
              </a:spcBef>
              <a:spcAft>
                <a:spcPts val="800"/>
              </a:spcAft>
              <a:buFont typeface="Arial" panose="020B0604020202020204" pitchFamily="34" charset="0"/>
              <a:buChar char="•"/>
            </a:pPr>
            <a:r>
              <a:rPr lang="en-US" sz="1400" kern="100" dirty="0">
                <a:effectLst/>
                <a:latin typeface="IBM Plex Sans" panose="020B0503050203000203" pitchFamily="34" charset="0"/>
                <a:ea typeface="Calibri" panose="020F0502020204030204" pitchFamily="34" charset="0"/>
                <a:cs typeface="Arial" panose="020B0604020202020204" pitchFamily="34" charset="0"/>
              </a:rPr>
              <a:t>A learning curve was plotted to evaluate the model's performance over different training set sizes, indicating how well the model learns as more data is provided</a:t>
            </a: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3" name="Picture 2">
            <a:extLst>
              <a:ext uri="{FF2B5EF4-FFF2-40B4-BE49-F238E27FC236}">
                <a16:creationId xmlns:a16="http://schemas.microsoft.com/office/drawing/2014/main" id="{9632AE84-1472-00B1-370F-4276ED7968D0}"/>
              </a:ext>
            </a:extLst>
          </p:cNvPr>
          <p:cNvPicPr>
            <a:picLocks noChangeAspect="1"/>
          </p:cNvPicPr>
          <p:nvPr/>
        </p:nvPicPr>
        <p:blipFill>
          <a:blip r:embed="rId3"/>
          <a:stretch>
            <a:fillRect/>
          </a:stretch>
        </p:blipFill>
        <p:spPr>
          <a:xfrm>
            <a:off x="4621679" y="1430654"/>
            <a:ext cx="3529890" cy="2792210"/>
          </a:xfrm>
          <a:prstGeom prst="rect">
            <a:avLst/>
          </a:prstGeom>
        </p:spPr>
      </p:pic>
    </p:spTree>
    <p:extLst>
      <p:ext uri="{BB962C8B-B14F-4D97-AF65-F5344CB8AC3E}">
        <p14:creationId xmlns:p14="http://schemas.microsoft.com/office/powerpoint/2010/main" val="24660753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0" marR="0" lvl="0" indent="0" algn="l" rtl="0">
              <a:lnSpc>
                <a:spcPct val="107000"/>
              </a:lnSpc>
              <a:spcBef>
                <a:spcPts val="0"/>
              </a:spcBef>
              <a:spcAft>
                <a:spcPts val="800"/>
              </a:spcAft>
            </a:pPr>
            <a:r>
              <a:rPr lang="en-US" sz="1400" kern="100" dirty="0">
                <a:effectLst/>
                <a:latin typeface="IBM Plex Sans" panose="020B0503050203000203" pitchFamily="34" charset="0"/>
                <a:ea typeface="Calibri" panose="020F0502020204030204" pitchFamily="34" charset="0"/>
                <a:cs typeface="Arial" panose="020B0604020202020204" pitchFamily="34" charset="0"/>
              </a:rPr>
              <a:t>Feature Importance:</a:t>
            </a:r>
          </a:p>
          <a:p>
            <a:pPr marL="152400" indent="0" algn="l"/>
            <a:r>
              <a:rPr lang="en-US" sz="1400" dirty="0">
                <a:effectLst/>
                <a:latin typeface="IBM Plex Sans" panose="020B0503050203000203" pitchFamily="34" charset="0"/>
                <a:ea typeface="Calibri" panose="020F0502020204030204" pitchFamily="34" charset="0"/>
                <a:cs typeface="Arial" panose="020B0604020202020204" pitchFamily="34" charset="0"/>
              </a:rPr>
              <a:t>The top 10 most important features were identified and visualized in a bar chart, highlighting their relative importance in the model. </a:t>
            </a:r>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3" name="Picture 2">
            <a:extLst>
              <a:ext uri="{FF2B5EF4-FFF2-40B4-BE49-F238E27FC236}">
                <a16:creationId xmlns:a16="http://schemas.microsoft.com/office/drawing/2014/main" id="{7176F168-B065-19B4-3C2A-3B511829B7F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23907" y="1360967"/>
            <a:ext cx="4328075" cy="3041330"/>
          </a:xfrm>
          <a:prstGeom prst="rect">
            <a:avLst/>
          </a:prstGeom>
        </p:spPr>
      </p:pic>
    </p:spTree>
    <p:extLst>
      <p:ext uri="{BB962C8B-B14F-4D97-AF65-F5344CB8AC3E}">
        <p14:creationId xmlns:p14="http://schemas.microsoft.com/office/powerpoint/2010/main" val="1297503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000" b="1" kern="100" dirty="0">
                <a:effectLst/>
                <a:latin typeface="Abel" panose="02000506030000020004" pitchFamily="2" charset="0"/>
                <a:ea typeface="Times New Roman" panose="02020603050405020304" pitchFamily="18" charset="0"/>
                <a:cs typeface="Times New Roman" panose="02020603050405020304" pitchFamily="18" charset="0"/>
              </a:rPr>
              <a:t>Comparative Analysis of Classifier Performances:</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49" y="1438939"/>
            <a:ext cx="7699199" cy="2931584"/>
          </a:xfrm>
        </p:spPr>
        <p:txBody>
          <a:bodyPr/>
          <a:lstStyle/>
          <a:p>
            <a:pPr marL="152400" indent="0" algn="l"/>
            <a:r>
              <a:rPr lang="en-US" sz="1400" dirty="0">
                <a:latin typeface="IBM Plex Sans" panose="020B0503050203000203" pitchFamily="34" charset="0"/>
              </a:rPr>
              <a:t>A comprehensive performance comparison of the four classifiers - MLP, SVM, RF (Random Forest), and GB (Gradient Boosting) - is presented below. The table summarizes key performance metrics for each model, including accuracy, precision, recall, and F1-score.</a:t>
            </a:r>
            <a:br>
              <a:rPr lang="en-US" sz="1400" dirty="0">
                <a:latin typeface="IBM Plex Sans" panose="020B0503050203000203" pitchFamily="34" charset="0"/>
              </a:rPr>
            </a:br>
            <a:endParaRPr lang="en-US" sz="1400" dirty="0">
              <a:latin typeface="IBM Plex Sans" panose="020B0503050203000203" pitchFamily="34" charset="0"/>
            </a:endParaRPr>
          </a:p>
        </p:txBody>
      </p:sp>
      <p:pic>
        <p:nvPicPr>
          <p:cNvPr id="2" name="Picture 1">
            <a:extLst>
              <a:ext uri="{FF2B5EF4-FFF2-40B4-BE49-F238E27FC236}">
                <a16:creationId xmlns:a16="http://schemas.microsoft.com/office/drawing/2014/main" id="{454A0E6B-6293-D306-8E4F-AC8F7E6B53A1}"/>
              </a:ext>
            </a:extLst>
          </p:cNvPr>
          <p:cNvPicPr>
            <a:picLocks noChangeAspect="1"/>
          </p:cNvPicPr>
          <p:nvPr/>
        </p:nvPicPr>
        <p:blipFill>
          <a:blip r:embed="rId3"/>
          <a:stretch>
            <a:fillRect/>
          </a:stretch>
        </p:blipFill>
        <p:spPr>
          <a:xfrm>
            <a:off x="1164015" y="2571750"/>
            <a:ext cx="6815919" cy="951058"/>
          </a:xfrm>
          <a:prstGeom prst="rect">
            <a:avLst/>
          </a:prstGeom>
        </p:spPr>
      </p:pic>
    </p:spTree>
    <p:extLst>
      <p:ext uri="{BB962C8B-B14F-4D97-AF65-F5344CB8AC3E}">
        <p14:creationId xmlns:p14="http://schemas.microsoft.com/office/powerpoint/2010/main" val="3811371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33"/>
          <p:cNvSpPr txBox="1">
            <a:spLocks noGrp="1"/>
          </p:cNvSpPr>
          <p:nvPr>
            <p:ph type="subTitle" idx="1"/>
          </p:nvPr>
        </p:nvSpPr>
        <p:spPr>
          <a:xfrm>
            <a:off x="1063587" y="1325526"/>
            <a:ext cx="7442459" cy="31614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D1D5DB"/>
                </a:solidFill>
                <a:latin typeface="IBM Plex Sans" panose="020B0503050203000203" pitchFamily="34" charset="0"/>
              </a:rPr>
              <a:t>Our project aims to build different Machine Learning Models to get future predictions or classify some features to given labels.</a:t>
            </a:r>
          </a:p>
          <a:p>
            <a:pPr marL="0" lvl="0" indent="0" algn="l" rtl="0">
              <a:spcBef>
                <a:spcPts val="0"/>
              </a:spcBef>
              <a:spcAft>
                <a:spcPts val="0"/>
              </a:spcAft>
              <a:buNone/>
            </a:pPr>
            <a:endParaRPr lang="en-US" sz="1600" dirty="0">
              <a:solidFill>
                <a:srgbClr val="D1D5DB"/>
              </a:solidFill>
              <a:latin typeface="IBM Plex Sans" panose="020B0503050203000203" pitchFamily="34" charset="0"/>
            </a:endParaRPr>
          </a:p>
          <a:p>
            <a:pPr marL="0" lvl="0" indent="0" algn="l" rtl="0">
              <a:spcBef>
                <a:spcPts val="0"/>
              </a:spcBef>
              <a:spcAft>
                <a:spcPts val="0"/>
              </a:spcAft>
            </a:pPr>
            <a:r>
              <a:rPr lang="en-US" sz="1600" dirty="0">
                <a:solidFill>
                  <a:srgbClr val="D1D5DB"/>
                </a:solidFill>
                <a:latin typeface="IBM Plex Sans" panose="020B0503050203000203" pitchFamily="34" charset="0"/>
              </a:rPr>
              <a:t>We used two datasets one for classification purpose which is</a:t>
            </a:r>
          </a:p>
          <a:p>
            <a:pPr marL="0" lvl="0" indent="0" algn="l" rtl="0">
              <a:spcBef>
                <a:spcPts val="0"/>
              </a:spcBef>
              <a:spcAft>
                <a:spcPts val="0"/>
              </a:spcAft>
            </a:pPr>
            <a:r>
              <a:rPr lang="en-US" sz="1600" dirty="0">
                <a:solidFill>
                  <a:srgbClr val="D1D5DB"/>
                </a:solidFill>
                <a:latin typeface="IBM Plex Sans" panose="020B0503050203000203" pitchFamily="34" charset="0"/>
              </a:rPr>
              <a:t> (Mobile Pricing dataset) And the other is for Time-series Models (Vehicle dataset).</a:t>
            </a:r>
          </a:p>
          <a:p>
            <a:pPr marL="0" lvl="0" indent="0" algn="l" rtl="0">
              <a:spcBef>
                <a:spcPts val="0"/>
              </a:spcBef>
              <a:spcAft>
                <a:spcPts val="0"/>
              </a:spcAft>
            </a:pPr>
            <a:endParaRPr lang="en-US" sz="1600" dirty="0">
              <a:solidFill>
                <a:srgbClr val="D1D5DB"/>
              </a:solidFill>
              <a:latin typeface="IBM Plex Sans" panose="020B0503050203000203" pitchFamily="34" charset="0"/>
            </a:endParaRPr>
          </a:p>
          <a:p>
            <a:pPr marL="0" lvl="0" indent="0" algn="l" rtl="0">
              <a:spcBef>
                <a:spcPts val="0"/>
              </a:spcBef>
              <a:spcAft>
                <a:spcPts val="0"/>
              </a:spcAft>
            </a:pPr>
            <a:r>
              <a:rPr lang="en-US" sz="1600" dirty="0">
                <a:solidFill>
                  <a:srgbClr val="D1D5DB"/>
                </a:solidFill>
                <a:latin typeface="IBM Plex Sans" panose="020B0503050203000203" pitchFamily="34" charset="0"/>
              </a:rPr>
              <a:t>For the classification models we built the following Models: </a:t>
            </a:r>
          </a:p>
          <a:p>
            <a:pPr marL="0" lvl="0" indent="0" algn="l" rtl="0">
              <a:spcBef>
                <a:spcPts val="0"/>
              </a:spcBef>
              <a:spcAft>
                <a:spcPts val="0"/>
              </a:spcAft>
            </a:pPr>
            <a:r>
              <a:rPr lang="en-US" sz="1600" dirty="0">
                <a:solidFill>
                  <a:srgbClr val="D1D5DB"/>
                </a:solidFill>
                <a:latin typeface="IBM Plex Sans" panose="020B0503050203000203" pitchFamily="34" charset="0"/>
              </a:rPr>
              <a:t>1-MLP , 2- SVM , 3- Random Forest , 4- Gradient Boosting</a:t>
            </a:r>
          </a:p>
          <a:p>
            <a:pPr marL="0" lvl="0" indent="0" algn="l" rtl="0">
              <a:spcBef>
                <a:spcPts val="0"/>
              </a:spcBef>
              <a:spcAft>
                <a:spcPts val="0"/>
              </a:spcAft>
            </a:pPr>
            <a:endParaRPr lang="en-US" sz="1600" dirty="0">
              <a:solidFill>
                <a:srgbClr val="D1D5DB"/>
              </a:solidFill>
              <a:latin typeface="IBM Plex Sans" panose="020B0503050203000203" pitchFamily="34" charset="0"/>
            </a:endParaRPr>
          </a:p>
          <a:p>
            <a:pPr marL="0" lvl="0" indent="0" algn="l" rtl="0">
              <a:spcBef>
                <a:spcPts val="0"/>
              </a:spcBef>
              <a:spcAft>
                <a:spcPts val="0"/>
              </a:spcAft>
            </a:pPr>
            <a:r>
              <a:rPr lang="en-US" sz="1600" dirty="0">
                <a:solidFill>
                  <a:srgbClr val="D1D5DB"/>
                </a:solidFill>
                <a:latin typeface="IBM Plex Sans" panose="020B0503050203000203" pitchFamily="34" charset="0"/>
              </a:rPr>
              <a:t>For the Time Series we built the following Models: </a:t>
            </a:r>
          </a:p>
          <a:p>
            <a:pPr marL="0" lvl="0" indent="0" algn="l" rtl="0">
              <a:spcBef>
                <a:spcPts val="0"/>
              </a:spcBef>
              <a:spcAft>
                <a:spcPts val="0"/>
              </a:spcAft>
            </a:pPr>
            <a:r>
              <a:rPr lang="en-US" sz="1600" dirty="0">
                <a:solidFill>
                  <a:srgbClr val="D1D5DB"/>
                </a:solidFill>
                <a:latin typeface="IBM Plex Sans" panose="020B0503050203000203" pitchFamily="34" charset="0"/>
              </a:rPr>
              <a:t>1- ESN , 2- LSTM , 3- BI-LSTM</a:t>
            </a:r>
          </a:p>
          <a:p>
            <a:pPr marL="0" lvl="0" indent="0" algn="ctr" rtl="0">
              <a:spcBef>
                <a:spcPts val="0"/>
              </a:spcBef>
              <a:spcAft>
                <a:spcPts val="0"/>
              </a:spcAft>
              <a:buNone/>
            </a:pPr>
            <a:endParaRPr lang="en-US" sz="1400" dirty="0">
              <a:solidFill>
                <a:srgbClr val="D1D5DB"/>
              </a:solidFill>
              <a:latin typeface="IBM Plex Sans" panose="020B0503050203000203" pitchFamily="34" charset="0"/>
            </a:endParaRPr>
          </a:p>
          <a:p>
            <a:pPr marL="0" lvl="0" indent="0" algn="ctr" rtl="0">
              <a:spcBef>
                <a:spcPts val="0"/>
              </a:spcBef>
              <a:spcAft>
                <a:spcPts val="0"/>
              </a:spcAft>
              <a:buNone/>
            </a:pPr>
            <a:endParaRPr sz="1400" dirty="0">
              <a:latin typeface="IBM Plex Sans" panose="020B0503050203000203" pitchFamily="34" charset="0"/>
            </a:endParaRPr>
          </a:p>
        </p:txBody>
      </p:sp>
      <p:sp>
        <p:nvSpPr>
          <p:cNvPr id="917" name="Google Shape;917;p33"/>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Time-Series Models</a:t>
            </a:r>
            <a:endParaRPr dirty="0">
              <a:solidFill>
                <a:schemeClr val="lt2"/>
              </a:solidFill>
            </a:endParaRP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49" y="1360967"/>
            <a:ext cx="7595625" cy="2931584"/>
          </a:xfrm>
        </p:spPr>
        <p:txBody>
          <a:bodyPr/>
          <a:lstStyle/>
          <a:p>
            <a:pPr marL="152400" indent="0" algn="l"/>
            <a:r>
              <a:rPr lang="en-US" sz="1400" dirty="0">
                <a:latin typeface="IBM Plex Sans" panose="020B0503050203000203" pitchFamily="34" charset="0"/>
              </a:rPr>
              <a:t>Dataset description:</a:t>
            </a:r>
          </a:p>
          <a:p>
            <a:pPr marL="152400" indent="0" algn="l"/>
            <a:endParaRPr lang="en-US" sz="1400" dirty="0">
              <a:latin typeface="IBM Plex Sans" panose="020B0503050203000203" pitchFamily="34" charset="0"/>
            </a:endParaRPr>
          </a:p>
          <a:p>
            <a:pPr marL="152400" indent="0" algn="l"/>
            <a:r>
              <a:rPr lang="en-US" sz="1400" dirty="0">
                <a:latin typeface="IBM Plex Sans" panose="020B0503050203000203" pitchFamily="34" charset="0"/>
              </a:rPr>
              <a:t>This dataset provides a detailed account of vehicle traffic, quantified on an hourly basis. It is structured into two primary columns:</a:t>
            </a:r>
          </a:p>
          <a:p>
            <a:pPr marL="438150" indent="-285750" algn="l">
              <a:buFont typeface="Arial" panose="020B0604020202020204" pitchFamily="34" charset="0"/>
              <a:buChar char="•"/>
            </a:pPr>
            <a:endParaRPr lang="en-US" sz="1400" dirty="0">
              <a:latin typeface="IBM Plex Sans" panose="020B0503050203000203" pitchFamily="34" charset="0"/>
            </a:endParaRPr>
          </a:p>
          <a:p>
            <a:pPr marL="438150" indent="-285750" algn="l">
              <a:buFont typeface="Arial" panose="020B0604020202020204" pitchFamily="34" charset="0"/>
              <a:buChar char="•"/>
            </a:pPr>
            <a:r>
              <a:rPr lang="en-US" sz="1400" dirty="0">
                <a:latin typeface="IBM Plex Sans" panose="020B0503050203000203" pitchFamily="34" charset="0"/>
              </a:rPr>
              <a:t>Hour: This column signifies the hour of the day, ranging from 1 to 1689, corresponding to a 24-hour time format along estimated 70 days. Each entry in this column is an integer representing a specific hour during which vehicle data was recorded.</a:t>
            </a:r>
          </a:p>
          <a:p>
            <a:pPr marL="438150" indent="-285750" algn="l">
              <a:buFont typeface="Arial" panose="020B0604020202020204" pitchFamily="34" charset="0"/>
              <a:buChar char="•"/>
            </a:pPr>
            <a:endParaRPr lang="en-US" sz="1400" dirty="0">
              <a:latin typeface="IBM Plex Sans" panose="020B0503050203000203" pitchFamily="34" charset="0"/>
            </a:endParaRPr>
          </a:p>
          <a:p>
            <a:pPr marL="438150" indent="-285750" algn="l">
              <a:buFont typeface="Arial" panose="020B0604020202020204" pitchFamily="34" charset="0"/>
              <a:buChar char="•"/>
            </a:pPr>
            <a:r>
              <a:rPr lang="en-US" sz="1400" dirty="0">
                <a:latin typeface="IBM Plex Sans" panose="020B0503050203000203" pitchFamily="34" charset="0"/>
              </a:rPr>
              <a:t>Vehicles: The 'Vehicles' column enumerates the number of vehicles observed or counted at the corresponding hour. These values are integral, denoting the total vehicle count per hour.</a:t>
            </a:r>
          </a:p>
        </p:txBody>
      </p:sp>
    </p:spTree>
    <p:extLst>
      <p:ext uri="{BB962C8B-B14F-4D97-AF65-F5344CB8AC3E}">
        <p14:creationId xmlns:p14="http://schemas.microsoft.com/office/powerpoint/2010/main" val="3400656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33"/>
          <p:cNvSpPr txBox="1">
            <a:spLocks noGrp="1"/>
          </p:cNvSpPr>
          <p:nvPr>
            <p:ph type="subTitle" idx="1"/>
          </p:nvPr>
        </p:nvSpPr>
        <p:spPr>
          <a:xfrm>
            <a:off x="892845" y="1304260"/>
            <a:ext cx="7584848" cy="3019647"/>
          </a:xfrm>
          <a:prstGeom prst="rect">
            <a:avLst/>
          </a:prstGeom>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n-US" sz="1400" b="1" kern="100" dirty="0">
                <a:effectLst/>
                <a:latin typeface="IBM Plex Sans" panose="020B0503050203000203" pitchFamily="34" charset="0"/>
                <a:ea typeface="Calibri" panose="020F0502020204030204" pitchFamily="34" charset="0"/>
                <a:cs typeface="Arial" panose="020B0604020202020204" pitchFamily="34" charset="0"/>
              </a:rPr>
              <a:t>Normalization Technique: </a:t>
            </a:r>
            <a:r>
              <a:rPr lang="en-US" sz="1400" kern="100" dirty="0">
                <a:effectLst/>
                <a:latin typeface="IBM Plex Sans" panose="020B0503050203000203" pitchFamily="34" charset="0"/>
                <a:ea typeface="Calibri" panose="020F0502020204030204" pitchFamily="34" charset="0"/>
                <a:cs typeface="Arial" panose="020B0604020202020204" pitchFamily="34" charset="0"/>
              </a:rPr>
              <a:t>The data is normalized using the Min-Max Scaler, This method scales the 'Vehicles' column, transforming the data so that it falls within a given range,0 to 1.</a:t>
            </a:r>
          </a:p>
          <a:p>
            <a:pPr marL="285750" indent="-285750" algn="l">
              <a:buFont typeface="Arial" panose="020B0604020202020204" pitchFamily="34" charset="0"/>
              <a:buChar char="•"/>
            </a:pPr>
            <a:endParaRPr lang="en-US" sz="1400" kern="100" dirty="0">
              <a:latin typeface="IBM Plex Sans" panose="020B0503050203000203" pitchFamily="34" charset="0"/>
              <a:cs typeface="Arial" panose="020B0604020202020204" pitchFamily="34" charset="0"/>
            </a:endParaRPr>
          </a:p>
          <a:p>
            <a:pPr marL="285750" indent="-285750" algn="l">
              <a:buFont typeface="Arial" panose="020B0604020202020204" pitchFamily="34" charset="0"/>
              <a:buChar char="•"/>
            </a:pPr>
            <a:r>
              <a:rPr lang="en-US" sz="1400" kern="100" dirty="0">
                <a:effectLst/>
                <a:latin typeface="IBM Plex Sans" panose="020B0503050203000203" pitchFamily="34" charset="0"/>
                <a:ea typeface="Calibri" panose="020F0502020204030204" pitchFamily="34" charset="0"/>
                <a:cs typeface="Arial" panose="020B0604020202020204" pitchFamily="34" charset="0"/>
              </a:rPr>
              <a:t>Data Splitting: we split the dataset into 80% for training, and 20% for testing.</a:t>
            </a:r>
          </a:p>
          <a:p>
            <a:pPr marL="0" indent="0" algn="l"/>
            <a:endParaRPr lang="en-US" sz="1400" kern="100" dirty="0">
              <a:latin typeface="IBM Plex Sans" panose="020B0503050203000203" pitchFamily="34" charset="0"/>
              <a:cs typeface="Arial" panose="020B0604020202020204" pitchFamily="34" charset="0"/>
            </a:endParaRPr>
          </a:p>
          <a:p>
            <a:pPr marL="285750" indent="-285750" algn="l">
              <a:buFont typeface="Arial" panose="020B0604020202020204" pitchFamily="34" charset="0"/>
              <a:buChar char="•"/>
            </a:pPr>
            <a:endParaRPr dirty="0">
              <a:latin typeface="IBM Plex Sans" panose="020B0503050203000203" pitchFamily="34" charset="0"/>
            </a:endParaRPr>
          </a:p>
        </p:txBody>
      </p:sp>
      <p:sp>
        <p:nvSpPr>
          <p:cNvPr id="917" name="Google Shape;917;p33"/>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rPr>
              <a:t>Dataset Preprocessing</a:t>
            </a:r>
            <a:endParaRPr dirty="0"/>
          </a:p>
        </p:txBody>
      </p:sp>
    </p:spTree>
    <p:extLst>
      <p:ext uri="{BB962C8B-B14F-4D97-AF65-F5344CB8AC3E}">
        <p14:creationId xmlns:p14="http://schemas.microsoft.com/office/powerpoint/2010/main" val="42861512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rPr>
              <a:t>Models Description</a:t>
            </a:r>
            <a:endParaRPr dirty="0">
              <a:solidFill>
                <a:schemeClr val="tx1"/>
              </a:solidFill>
            </a:endParaRP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696432" cy="2931584"/>
          </a:xfrm>
        </p:spPr>
        <p:txBody>
          <a:bodyPr/>
          <a:lstStyle/>
          <a:p>
            <a:pPr marL="152400" indent="0" algn="l"/>
            <a:r>
              <a:rPr lang="en-US" b="1" dirty="0">
                <a:latin typeface="IBM Plex Sans" panose="020B0503050203000203" pitchFamily="34" charset="0"/>
              </a:rPr>
              <a:t>Echo State Network (ESN):</a:t>
            </a:r>
          </a:p>
          <a:p>
            <a:pPr marL="152400" indent="0" algn="l"/>
            <a:r>
              <a:rPr lang="en-US" dirty="0">
                <a:latin typeface="IBM Plex Sans" panose="020B0503050203000203" pitchFamily="34" charset="0"/>
              </a:rPr>
              <a:t> type of recurrent neural network known for its efficient training. It features a fixed, randomly generated reservoir of neurons where only the output weights are trained. This makes it ideal for complex time series predictions.</a:t>
            </a: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r>
              <a:rPr lang="en-US" b="1" dirty="0">
                <a:latin typeface="IBM Plex Sans" panose="020B0503050203000203" pitchFamily="34" charset="0"/>
              </a:rPr>
              <a:t>Long Short-Term Memory networks (LSTM):</a:t>
            </a:r>
          </a:p>
          <a:p>
            <a:pPr marL="152400" indent="0" algn="l"/>
            <a:r>
              <a:rPr lang="en-US" dirty="0">
                <a:latin typeface="IBM Plex Sans" panose="020B0503050203000203" pitchFamily="34" charset="0"/>
              </a:rPr>
              <a:t>type of recurrent neural network (RNN) optimized to remember information for long durations. They are effective for time series analysis and natural language processing.</a:t>
            </a:r>
          </a:p>
        </p:txBody>
      </p:sp>
      <p:sp>
        <p:nvSpPr>
          <p:cNvPr id="8" name="Subtitle 4">
            <a:extLst>
              <a:ext uri="{FF2B5EF4-FFF2-40B4-BE49-F238E27FC236}">
                <a16:creationId xmlns:a16="http://schemas.microsoft.com/office/drawing/2014/main" id="{344AC832-013A-1F9F-B33A-D996E0A664CB}"/>
              </a:ext>
            </a:extLst>
          </p:cNvPr>
          <p:cNvSpPr txBox="1">
            <a:spLocks/>
          </p:cNvSpPr>
          <p:nvPr/>
        </p:nvSpPr>
        <p:spPr>
          <a:xfrm>
            <a:off x="4725143" y="1360967"/>
            <a:ext cx="3696432" cy="2931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b="1" dirty="0">
                <a:latin typeface="IBM Plex Sans" panose="020B0503050203000203" pitchFamily="34" charset="0"/>
              </a:rPr>
              <a:t>Bidirectional Long Short-Term Memory </a:t>
            </a:r>
          </a:p>
          <a:p>
            <a:pPr marL="152400" indent="0" algn="l"/>
            <a:r>
              <a:rPr lang="en-US" b="1" dirty="0">
                <a:latin typeface="IBM Plex Sans" panose="020B0503050203000203" pitchFamily="34" charset="0"/>
              </a:rPr>
              <a:t>(BI-LSTM):</a:t>
            </a:r>
          </a:p>
          <a:p>
            <a:pPr marL="152400" indent="0" algn="l"/>
            <a:r>
              <a:rPr lang="en-US" dirty="0">
                <a:latin typeface="IBM Plex Sans" panose="020B0503050203000203" pitchFamily="34" charset="0"/>
              </a:rPr>
              <a:t>are an extension of LSTM networks. They process data in both forward and backward directions, allowing them to capture context from both past and future states. This bidirectional approach enhances the model's ability to understand context in sequence data, making it highly effective for complex tasks in time series prediction and text analysis.</a:t>
            </a:r>
          </a:p>
        </p:txBody>
      </p:sp>
      <p:cxnSp>
        <p:nvCxnSpPr>
          <p:cNvPr id="10" name="Straight Connector 9">
            <a:extLst>
              <a:ext uri="{FF2B5EF4-FFF2-40B4-BE49-F238E27FC236}">
                <a16:creationId xmlns:a16="http://schemas.microsoft.com/office/drawing/2014/main" id="{6E4411B3-B46A-2DA7-5B90-C5D3370D73A5}"/>
              </a:ext>
            </a:extLst>
          </p:cNvPr>
          <p:cNvCxnSpPr>
            <a:cxnSpLocks/>
          </p:cNvCxnSpPr>
          <p:nvPr/>
        </p:nvCxnSpPr>
        <p:spPr>
          <a:xfrm>
            <a:off x="4571975" y="1360967"/>
            <a:ext cx="0" cy="275028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4395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Echo State Network:</a:t>
            </a:r>
          </a:p>
          <a:p>
            <a:pPr marL="152400" indent="0" algn="l"/>
            <a:endParaRPr lang="en-US" sz="1400" dirty="0">
              <a:latin typeface="IBM Plex Sans" panose="020B0503050203000203" pitchFamily="34" charset="0"/>
            </a:endParaRPr>
          </a:p>
          <a:p>
            <a:pPr marL="323850" indent="-171450" algn="l">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Input</a:t>
            </a:r>
            <a:r>
              <a:rPr lang="en-US" kern="100" dirty="0">
                <a:latin typeface="IBM Plex Sans" panose="020B0503050203000203" pitchFamily="34" charset="0"/>
                <a:ea typeface="Calibri" panose="020F0502020204030204" pitchFamily="34" charset="0"/>
                <a:cs typeface="Arial" panose="020B0604020202020204" pitchFamily="34" charset="0"/>
              </a:rPr>
              <a:t> </a:t>
            </a:r>
            <a:r>
              <a:rPr lang="en-US" kern="100" dirty="0">
                <a:effectLst/>
                <a:latin typeface="IBM Plex Sans" panose="020B0503050203000203" pitchFamily="34" charset="0"/>
                <a:ea typeface="Calibri" panose="020F0502020204030204" pitchFamily="34" charset="0"/>
                <a:cs typeface="Arial" panose="020B0604020202020204" pitchFamily="34" charset="0"/>
              </a:rPr>
              <a:t>weights are randomly initialized and connect the input to the reservoir.</a:t>
            </a:r>
          </a:p>
          <a:p>
            <a:pPr marL="323850" indent="-171450" algn="l">
              <a:buFont typeface="Arial" panose="020B0604020202020204" pitchFamily="34" charset="0"/>
              <a:buChar char="•"/>
            </a:pPr>
            <a:endParaRPr lang="en-US" kern="100" dirty="0">
              <a:latin typeface="IBM Plex Sans" panose="020B0503050203000203" pitchFamily="34" charset="0"/>
              <a:ea typeface="Calibri" panose="020F0502020204030204" pitchFamily="34" charset="0"/>
              <a:cs typeface="Arial" panose="020B0604020202020204" pitchFamily="34" charset="0"/>
            </a:endParaRPr>
          </a:p>
          <a:p>
            <a:pPr marL="323850" indent="-171450" algn="l">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Reservoir</a:t>
            </a:r>
            <a:r>
              <a:rPr lang="en-US" kern="100" dirty="0">
                <a:latin typeface="IBM Plex Sans" panose="020B0503050203000203" pitchFamily="34" charset="0"/>
                <a:ea typeface="Calibri" panose="020F0502020204030204" pitchFamily="34" charset="0"/>
                <a:cs typeface="Arial" panose="020B0604020202020204" pitchFamily="34" charset="0"/>
              </a:rPr>
              <a:t> </a:t>
            </a:r>
            <a:r>
              <a:rPr lang="en-US" kern="100" dirty="0">
                <a:effectLst/>
                <a:latin typeface="IBM Plex Sans" panose="020B0503050203000203" pitchFamily="34" charset="0"/>
                <a:ea typeface="Calibri" panose="020F0502020204030204" pitchFamily="34" charset="0"/>
                <a:cs typeface="Arial" panose="020B0604020202020204" pitchFamily="34" charset="0"/>
              </a:rPr>
              <a:t>weights are also initialized randomly but are then sparsely connected and scaled to achieve the desired spectral radius, a critical factor in the stability and dynamics of the reservoir.</a:t>
            </a:r>
          </a:p>
          <a:p>
            <a:pPr marL="323850" indent="-171450" algn="l">
              <a:buFont typeface="Arial" panose="020B0604020202020204" pitchFamily="34" charset="0"/>
              <a:buChar char="•"/>
            </a:pPr>
            <a:endParaRPr lang="en-US" kern="100" dirty="0">
              <a:latin typeface="IBM Plex Sans" panose="020B0503050203000203" pitchFamily="34" charset="0"/>
              <a:ea typeface="Calibri" panose="020F0502020204030204" pitchFamily="34" charset="0"/>
              <a:cs typeface="Arial" panose="020B0604020202020204" pitchFamily="34" charset="0"/>
            </a:endParaRPr>
          </a:p>
          <a:p>
            <a:pPr marL="323850" indent="-171450" algn="l">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A Ridge Regression is then used to train the readout layer. This linear model is preferred for its stability and ability to handle collinearity.</a:t>
            </a: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sp>
        <p:nvSpPr>
          <p:cNvPr id="2" name="Subtitle 4">
            <a:extLst>
              <a:ext uri="{FF2B5EF4-FFF2-40B4-BE49-F238E27FC236}">
                <a16:creationId xmlns:a16="http://schemas.microsoft.com/office/drawing/2014/main" id="{BD3744AF-151D-F0F0-24A5-B4C1F1B131FA}"/>
              </a:ext>
            </a:extLst>
          </p:cNvPr>
          <p:cNvSpPr txBox="1">
            <a:spLocks/>
          </p:cNvSpPr>
          <p:nvPr/>
        </p:nvSpPr>
        <p:spPr>
          <a:xfrm>
            <a:off x="4571975" y="1360967"/>
            <a:ext cx="3497957" cy="31826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kern="100" dirty="0">
                <a:effectLst/>
                <a:latin typeface="IBM Plex Sans" panose="020B0503050203000203" pitchFamily="34" charset="0"/>
                <a:ea typeface="Calibri" panose="020F0502020204030204" pitchFamily="34" charset="0"/>
                <a:cs typeface="Arial" panose="020B0604020202020204" pitchFamily="34" charset="0"/>
              </a:rPr>
              <a:t>Results:</a:t>
            </a:r>
          </a:p>
          <a:p>
            <a:pPr marL="152400" indent="0" algn="l"/>
            <a:endParaRPr lang="en-US" kern="100" dirty="0">
              <a:latin typeface="IBM Plex Sans" panose="020B0503050203000203" pitchFamily="34" charset="0"/>
              <a:ea typeface="Calibri" panose="020F0502020204030204" pitchFamily="34" charset="0"/>
              <a:cs typeface="Arial" panose="020B0604020202020204" pitchFamily="34" charset="0"/>
            </a:endParaRPr>
          </a:p>
          <a:p>
            <a:pPr marL="152400" indent="0" algn="l"/>
            <a:r>
              <a:rPr lang="en-US" kern="100" dirty="0">
                <a:effectLst/>
                <a:latin typeface="IBM Plex Sans" panose="020B0503050203000203" pitchFamily="34" charset="0"/>
                <a:ea typeface="Calibri" panose="020F0502020204030204" pitchFamily="34" charset="0"/>
                <a:cs typeface="Arial" panose="020B0604020202020204" pitchFamily="34" charset="0"/>
              </a:rPr>
              <a:t>The final output includes the MSE values for both training and test sets, showing the model's performance.</a:t>
            </a:r>
          </a:p>
          <a:p>
            <a:pPr marL="152400" indent="0" algn="l"/>
            <a:endParaRPr lang="en-US" sz="1100" kern="100" dirty="0">
              <a:latin typeface="IBM Plex Sans" panose="020B0503050203000203" pitchFamily="34" charset="0"/>
              <a:ea typeface="Calibri" panose="020F0502020204030204" pitchFamily="34" charset="0"/>
              <a:cs typeface="Arial" panose="020B0604020202020204" pitchFamily="34" charset="0"/>
            </a:endParaRPr>
          </a:p>
          <a:p>
            <a:pPr marL="323850" indent="-171450" algn="l">
              <a:buFont typeface="Arial" panose="020B0604020202020204" pitchFamily="34" charset="0"/>
              <a:buChar char="•"/>
            </a:pPr>
            <a:r>
              <a:rPr lang="en-US" sz="1100" kern="100" dirty="0">
                <a:effectLst/>
                <a:latin typeface="IBM Plex Sans" panose="020B0503050203000203" pitchFamily="34" charset="0"/>
                <a:ea typeface="Calibri" panose="020F0502020204030204" pitchFamily="34" charset="0"/>
                <a:cs typeface="Arial" panose="020B0604020202020204" pitchFamily="34" charset="0"/>
              </a:rPr>
              <a:t>(0.03486517463912167, 0.03513322970557431)</a:t>
            </a:r>
          </a:p>
          <a:p>
            <a:pPr marL="152400" indent="0" algn="l"/>
            <a:endParaRPr lang="en-US" kern="100" dirty="0">
              <a:latin typeface="IBM Plex Sans" panose="020B0503050203000203" pitchFamily="34" charset="0"/>
              <a:ea typeface="Calibri" panose="020F0502020204030204" pitchFamily="34" charset="0"/>
              <a:cs typeface="Arial" panose="020B0604020202020204" pitchFamily="34" charset="0"/>
            </a:endParaRPr>
          </a:p>
          <a:p>
            <a:pPr marL="152400" indent="0" algn="l"/>
            <a:r>
              <a:rPr lang="en-US" kern="100" dirty="0">
                <a:effectLst/>
                <a:latin typeface="IBM Plex Sans" panose="020B0503050203000203" pitchFamily="34" charset="0"/>
                <a:ea typeface="Calibri" panose="020F0502020204030204" pitchFamily="34" charset="0"/>
                <a:cs typeface="Arial" panose="020B0604020202020204" pitchFamily="34" charset="0"/>
              </a:rPr>
              <a:t> </a:t>
            </a:r>
            <a:r>
              <a:rPr lang="en-US" kern="100" dirty="0">
                <a:latin typeface="IBM Plex Sans" panose="020B0503050203000203" pitchFamily="34" charset="0"/>
                <a:ea typeface="Calibri" panose="020F0502020204030204" pitchFamily="34" charset="0"/>
                <a:cs typeface="Arial" panose="020B0604020202020204" pitchFamily="34" charset="0"/>
              </a:rPr>
              <a:t>An </a:t>
            </a:r>
            <a:r>
              <a:rPr lang="en-US" kern="100" dirty="0">
                <a:effectLst/>
                <a:latin typeface="IBM Plex Sans" panose="020B0503050203000203" pitchFamily="34" charset="0"/>
                <a:ea typeface="Calibri" panose="020F0502020204030204" pitchFamily="34" charset="0"/>
                <a:cs typeface="Arial" panose="020B0604020202020204" pitchFamily="34" charset="0"/>
              </a:rPr>
              <a:t>array of predictions on the new input data, representing the model's forecast in the original scale of the data. 	</a:t>
            </a:r>
          </a:p>
          <a:p>
            <a:pPr marL="152400" indent="0" algn="l"/>
            <a:endParaRPr lang="en-US" dirty="0">
              <a:latin typeface="IBM Plex Sans" panose="020B0503050203000203" pitchFamily="34" charset="0"/>
            </a:endParaRPr>
          </a:p>
          <a:p>
            <a:pPr marL="323850" indent="-171450" algn="l">
              <a:buFont typeface="Arial" panose="020B0604020202020204" pitchFamily="34" charset="0"/>
              <a:buChar char="•"/>
            </a:pPr>
            <a:r>
              <a:rPr lang="en-US" sz="1100" dirty="0">
                <a:latin typeface="IBM Plex Sans" panose="020B0503050203000203" pitchFamily="34" charset="0"/>
              </a:rPr>
              <a:t>array([ 193.55924964,  189.63611615,  440.64406888, 1529.16525209,</a:t>
            </a:r>
          </a:p>
          <a:p>
            <a:pPr marL="152400" indent="0" algn="l"/>
            <a:r>
              <a:rPr lang="en-US" sz="1100" dirty="0">
                <a:latin typeface="IBM Plex Sans" panose="020B0503050203000203" pitchFamily="34" charset="0"/>
              </a:rPr>
              <a:t>       4843.0005764 ])</a:t>
            </a: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p:txBody>
      </p:sp>
    </p:spTree>
    <p:extLst>
      <p:ext uri="{BB962C8B-B14F-4D97-AF65-F5344CB8AC3E}">
        <p14:creationId xmlns:p14="http://schemas.microsoft.com/office/powerpoint/2010/main" val="30719065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Training and Testing Data Error Plot:</a:t>
            </a:r>
          </a:p>
          <a:p>
            <a:pPr marL="438150" indent="-285750" algn="l">
              <a:buFont typeface="Arial" panose="020B0604020202020204" pitchFamily="34" charset="0"/>
              <a:buChar char="•"/>
            </a:pPr>
            <a:r>
              <a:rPr lang="en-US" dirty="0">
                <a:latin typeface="IBM Plex Sans" panose="020B0503050203000203" pitchFamily="34" charset="0"/>
              </a:rPr>
              <a:t>This plot visualizes the errors (residuals) for both training and testing data.</a:t>
            </a: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6" name="Picture 5">
            <a:extLst>
              <a:ext uri="{FF2B5EF4-FFF2-40B4-BE49-F238E27FC236}">
                <a16:creationId xmlns:a16="http://schemas.microsoft.com/office/drawing/2014/main" id="{3FC46A92-C1B3-67B7-2A32-A4F7D9FB76F9}"/>
              </a:ext>
            </a:extLst>
          </p:cNvPr>
          <p:cNvPicPr>
            <a:picLocks noChangeAspect="1"/>
          </p:cNvPicPr>
          <p:nvPr/>
        </p:nvPicPr>
        <p:blipFill>
          <a:blip r:embed="rId3"/>
          <a:stretch>
            <a:fillRect/>
          </a:stretch>
        </p:blipFill>
        <p:spPr>
          <a:xfrm>
            <a:off x="2919313" y="2164382"/>
            <a:ext cx="5377472" cy="2663917"/>
          </a:xfrm>
          <a:prstGeom prst="rect">
            <a:avLst/>
          </a:prstGeom>
        </p:spPr>
      </p:pic>
    </p:spTree>
    <p:extLst>
      <p:ext uri="{BB962C8B-B14F-4D97-AF65-F5344CB8AC3E}">
        <p14:creationId xmlns:p14="http://schemas.microsoft.com/office/powerpoint/2010/main" val="32924927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Actual vs. Predicted Values Plot:</a:t>
            </a:r>
          </a:p>
          <a:p>
            <a:pPr marL="152400" indent="0" algn="l"/>
            <a:endParaRPr lang="en-US" sz="1400" dirty="0">
              <a:latin typeface="IBM Plex Sans" panose="020B0503050203000203" pitchFamily="34" charset="0"/>
            </a:endParaRPr>
          </a:p>
          <a:p>
            <a:pPr marL="152400" indent="0" algn="l"/>
            <a:r>
              <a:rPr lang="en-US" dirty="0">
                <a:latin typeface="IBM Plex Sans" panose="020B0503050203000203" pitchFamily="34" charset="0"/>
              </a:rPr>
              <a:t>This plot compares the actual values of the test dataset with the values predicted by the model.</a:t>
            </a: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6" name="Picture 5">
            <a:extLst>
              <a:ext uri="{FF2B5EF4-FFF2-40B4-BE49-F238E27FC236}">
                <a16:creationId xmlns:a16="http://schemas.microsoft.com/office/drawing/2014/main" id="{81E8C8C0-BEC8-794C-7DB9-B4FEC5B1639F}"/>
              </a:ext>
            </a:extLst>
          </p:cNvPr>
          <p:cNvPicPr>
            <a:picLocks noChangeAspect="1"/>
          </p:cNvPicPr>
          <p:nvPr/>
        </p:nvPicPr>
        <p:blipFill>
          <a:blip r:embed="rId3"/>
          <a:stretch>
            <a:fillRect/>
          </a:stretch>
        </p:blipFill>
        <p:spPr>
          <a:xfrm>
            <a:off x="2574928" y="2398329"/>
            <a:ext cx="5944115" cy="2530059"/>
          </a:xfrm>
          <a:prstGeom prst="rect">
            <a:avLst/>
          </a:prstGeom>
        </p:spPr>
      </p:pic>
    </p:spTree>
    <p:extLst>
      <p:ext uri="{BB962C8B-B14F-4D97-AF65-F5344CB8AC3E}">
        <p14:creationId xmlns:p14="http://schemas.microsoft.com/office/powerpoint/2010/main" val="14465452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Residuals Plot:</a:t>
            </a:r>
          </a:p>
          <a:p>
            <a:pPr marL="152400" indent="0" algn="l"/>
            <a:endParaRPr lang="en-US" sz="1400" dirty="0">
              <a:latin typeface="IBM Plex Sans" panose="020B0503050203000203" pitchFamily="34" charset="0"/>
            </a:endParaRPr>
          </a:p>
          <a:p>
            <a:pPr marL="152400" indent="0" algn="l"/>
            <a:r>
              <a:rPr lang="en-US" dirty="0">
                <a:latin typeface="IBM Plex Sans" panose="020B0503050203000203" pitchFamily="34" charset="0"/>
              </a:rPr>
              <a:t>The residuals plot shows the difference between the actual values and the predicted values (residuals) over time for the test data.</a:t>
            </a: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2" name="Picture 1">
            <a:extLst>
              <a:ext uri="{FF2B5EF4-FFF2-40B4-BE49-F238E27FC236}">
                <a16:creationId xmlns:a16="http://schemas.microsoft.com/office/drawing/2014/main" id="{F4460D82-FA3C-5EEC-A59F-43723B1016D7}"/>
              </a:ext>
            </a:extLst>
          </p:cNvPr>
          <p:cNvPicPr>
            <a:picLocks noChangeAspect="1"/>
          </p:cNvPicPr>
          <p:nvPr/>
        </p:nvPicPr>
        <p:blipFill>
          <a:blip r:embed="rId3"/>
          <a:stretch>
            <a:fillRect/>
          </a:stretch>
        </p:blipFill>
        <p:spPr>
          <a:xfrm>
            <a:off x="2944049" y="2521807"/>
            <a:ext cx="5644374" cy="2437211"/>
          </a:xfrm>
          <a:prstGeom prst="rect">
            <a:avLst/>
          </a:prstGeom>
        </p:spPr>
      </p:pic>
    </p:spTree>
    <p:extLst>
      <p:ext uri="{BB962C8B-B14F-4D97-AF65-F5344CB8AC3E}">
        <p14:creationId xmlns:p14="http://schemas.microsoft.com/office/powerpoint/2010/main" val="13054252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Distribution of Predicted vs. Actual Values:</a:t>
            </a:r>
          </a:p>
          <a:p>
            <a:pPr marL="152400" indent="0" algn="l"/>
            <a:r>
              <a:rPr lang="en-US" dirty="0">
                <a:latin typeface="IBM Plex Sans" panose="020B0503050203000203" pitchFamily="34" charset="0"/>
              </a:rPr>
              <a:t>This plot uses kernel density estimation (KDE) to visualize the distribution of both the actual and predicted values.</a:t>
            </a:r>
          </a:p>
          <a:p>
            <a:pPr marL="152400" indent="0" algn="l"/>
            <a:endParaRPr lang="en-US" dirty="0">
              <a:latin typeface="IBM Plex Sans" panose="020B0503050203000203"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3" name="Picture 2">
            <a:extLst>
              <a:ext uri="{FF2B5EF4-FFF2-40B4-BE49-F238E27FC236}">
                <a16:creationId xmlns:a16="http://schemas.microsoft.com/office/drawing/2014/main" id="{C7243A74-72C1-7806-F40E-99505DDB8886}"/>
              </a:ext>
            </a:extLst>
          </p:cNvPr>
          <p:cNvPicPr>
            <a:picLocks noChangeAspect="1"/>
          </p:cNvPicPr>
          <p:nvPr/>
        </p:nvPicPr>
        <p:blipFill>
          <a:blip r:embed="rId3"/>
          <a:stretch>
            <a:fillRect/>
          </a:stretch>
        </p:blipFill>
        <p:spPr>
          <a:xfrm>
            <a:off x="3152249" y="2456465"/>
            <a:ext cx="5377138" cy="2286198"/>
          </a:xfrm>
          <a:prstGeom prst="rect">
            <a:avLst/>
          </a:prstGeom>
        </p:spPr>
      </p:pic>
    </p:spTree>
    <p:extLst>
      <p:ext uri="{BB962C8B-B14F-4D97-AF65-F5344CB8AC3E}">
        <p14:creationId xmlns:p14="http://schemas.microsoft.com/office/powerpoint/2010/main" val="42097893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Error Distribution Plot:</a:t>
            </a:r>
          </a:p>
          <a:p>
            <a:pPr marL="152400" indent="0" algn="l"/>
            <a:r>
              <a:rPr lang="en-US" dirty="0">
                <a:latin typeface="IBM Plex Sans" panose="020B0503050203000203" pitchFamily="34" charset="0"/>
              </a:rPr>
              <a:t>This histogram, enhanced with a kernel density estimate (KDE), shows the distribution of the residuals (errors).</a:t>
            </a:r>
          </a:p>
          <a:p>
            <a:pPr marL="152400" indent="0" algn="l"/>
            <a:endParaRPr lang="en-US" dirty="0">
              <a:latin typeface="IBM Plex Sans" panose="020B0503050203000203"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2" name="Picture 1">
            <a:extLst>
              <a:ext uri="{FF2B5EF4-FFF2-40B4-BE49-F238E27FC236}">
                <a16:creationId xmlns:a16="http://schemas.microsoft.com/office/drawing/2014/main" id="{3466E087-7C74-F6CC-A385-1F1CD632059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17400" y="2405461"/>
            <a:ext cx="5200650" cy="2303145"/>
          </a:xfrm>
          <a:prstGeom prst="rect">
            <a:avLst/>
          </a:prstGeom>
        </p:spPr>
      </p:pic>
    </p:spTree>
    <p:extLst>
      <p:ext uri="{BB962C8B-B14F-4D97-AF65-F5344CB8AC3E}">
        <p14:creationId xmlns:p14="http://schemas.microsoft.com/office/powerpoint/2010/main" val="40163524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7233529" cy="2931584"/>
          </a:xfrm>
        </p:spPr>
        <p:txBody>
          <a:bodyPr/>
          <a:lstStyle/>
          <a:p>
            <a:pPr marL="152400" indent="0" algn="l"/>
            <a:endParaRPr lang="en-US" sz="1400" dirty="0">
              <a:latin typeface="IBM Plex Sans" panose="020B0503050203000203" pitchFamily="34" charset="0"/>
            </a:endParaRPr>
          </a:p>
          <a:p>
            <a:pPr marL="152400" indent="0" algn="l"/>
            <a:r>
              <a:rPr lang="en-US" sz="1400" dirty="0">
                <a:latin typeface="IBM Plex Sans" panose="020B0503050203000203" pitchFamily="34" charset="0"/>
              </a:rPr>
              <a:t>Long Short Term Memory Model:</a:t>
            </a:r>
          </a:p>
          <a:p>
            <a:pPr marL="152400" indent="0" algn="l"/>
            <a:endParaRPr lang="en-US" sz="1400" dirty="0">
              <a:latin typeface="IBM Plex Sans" panose="020B0503050203000203" pitchFamily="34" charset="0"/>
            </a:endParaRPr>
          </a:p>
          <a:p>
            <a:pPr marL="323850" indent="-171450" algn="l">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The LSTM model is built using a sequential model architecture, a standard approach in </a:t>
            </a:r>
            <a:r>
              <a:rPr lang="en-US" kern="100" dirty="0" err="1">
                <a:effectLst/>
                <a:latin typeface="IBM Plex Sans" panose="020B0503050203000203" pitchFamily="34" charset="0"/>
                <a:ea typeface="Calibri" panose="020F0502020204030204" pitchFamily="34" charset="0"/>
                <a:cs typeface="Arial" panose="020B0604020202020204" pitchFamily="34" charset="0"/>
              </a:rPr>
              <a:t>Keras</a:t>
            </a:r>
            <a:r>
              <a:rPr lang="en-US" kern="100" dirty="0">
                <a:effectLst/>
                <a:latin typeface="IBM Plex Sans" panose="020B0503050203000203" pitchFamily="34" charset="0"/>
                <a:ea typeface="Calibri" panose="020F0502020204030204" pitchFamily="34" charset="0"/>
                <a:cs typeface="Arial" panose="020B0604020202020204" pitchFamily="34" charset="0"/>
              </a:rPr>
              <a:t> for creating models in a step-by-step fashion.</a:t>
            </a:r>
          </a:p>
          <a:p>
            <a:pPr marL="323850" indent="-171450" algn="l">
              <a:buFont typeface="Arial" panose="020B0604020202020204" pitchFamily="34" charset="0"/>
              <a:buChar char="•"/>
            </a:pPr>
            <a:endParaRPr lang="en-US" kern="100" dirty="0">
              <a:latin typeface="IBM Plex Sans" panose="020B0503050203000203" pitchFamily="34" charset="0"/>
              <a:ea typeface="Calibri" panose="020F0502020204030204" pitchFamily="34" charset="0"/>
              <a:cs typeface="Arial" panose="020B0604020202020204" pitchFamily="34" charset="0"/>
            </a:endParaRPr>
          </a:p>
          <a:p>
            <a:pPr marL="323850" indent="-171450" algn="l">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The model is compiled with the Adam optimizer, The loss function used is '</a:t>
            </a:r>
            <a:r>
              <a:rPr lang="en-US" kern="100" dirty="0" err="1">
                <a:effectLst/>
                <a:latin typeface="IBM Plex Sans" panose="020B0503050203000203" pitchFamily="34" charset="0"/>
                <a:ea typeface="Calibri" panose="020F0502020204030204" pitchFamily="34" charset="0"/>
                <a:cs typeface="Arial" panose="020B0604020202020204" pitchFamily="34" charset="0"/>
              </a:rPr>
              <a:t>mean_squared_error</a:t>
            </a:r>
            <a:r>
              <a:rPr lang="en-US" kern="100" dirty="0">
                <a:effectLst/>
                <a:latin typeface="IBM Plex Sans" panose="020B0503050203000203" pitchFamily="34" charset="0"/>
                <a:ea typeface="Calibri" panose="020F0502020204030204" pitchFamily="34" charset="0"/>
                <a:cs typeface="Arial" panose="020B0604020202020204" pitchFamily="34" charset="0"/>
              </a:rPr>
              <a:t>’</a:t>
            </a:r>
          </a:p>
          <a:p>
            <a:pPr marL="152400" indent="0" algn="l"/>
            <a:endParaRPr lang="en-US" dirty="0">
              <a:latin typeface="IBM Plex Sans" panose="020B0503050203000203" pitchFamily="34" charset="0"/>
            </a:endParaRPr>
          </a:p>
          <a:p>
            <a:pPr marL="323850" indent="-171450" algn="l">
              <a:buFont typeface="Arial" panose="020B0604020202020204" pitchFamily="34" charset="0"/>
              <a:buChar char="•"/>
            </a:pPr>
            <a:r>
              <a:rPr lang="en-US" dirty="0">
                <a:latin typeface="IBM Plex Sans" panose="020B0503050203000203" pitchFamily="34" charset="0"/>
              </a:rPr>
              <a:t>The model is trained on the training dataset (</a:t>
            </a:r>
            <a:r>
              <a:rPr lang="en-US" dirty="0" err="1">
                <a:latin typeface="IBM Plex Sans" panose="020B0503050203000203" pitchFamily="34" charset="0"/>
              </a:rPr>
              <a:t>X_train</a:t>
            </a:r>
            <a:r>
              <a:rPr lang="en-US" dirty="0">
                <a:latin typeface="IBM Plex Sans" panose="020B0503050203000203" pitchFamily="34" charset="0"/>
              </a:rPr>
              <a:t>, </a:t>
            </a:r>
            <a:r>
              <a:rPr lang="en-US" dirty="0" err="1">
                <a:latin typeface="IBM Plex Sans" panose="020B0503050203000203" pitchFamily="34" charset="0"/>
              </a:rPr>
              <a:t>y_train</a:t>
            </a:r>
            <a:r>
              <a:rPr lang="en-US" dirty="0">
                <a:latin typeface="IBM Plex Sans" panose="020B0503050203000203" pitchFamily="34" charset="0"/>
              </a:rPr>
              <a:t>) for 20 epochs, with a batch size of 150.</a:t>
            </a: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spTree>
    <p:extLst>
      <p:ext uri="{BB962C8B-B14F-4D97-AF65-F5344CB8AC3E}">
        <p14:creationId xmlns:p14="http://schemas.microsoft.com/office/powerpoint/2010/main" val="2309533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Classification Models</a:t>
            </a:r>
            <a:endParaRPr dirty="0">
              <a:solidFill>
                <a:schemeClr val="lt2"/>
              </a:solidFill>
            </a:endParaRP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49" y="1360967"/>
            <a:ext cx="7595625" cy="2931584"/>
          </a:xfrm>
        </p:spPr>
        <p:txBody>
          <a:bodyPr/>
          <a:lstStyle/>
          <a:p>
            <a:pPr marL="152400" indent="0" algn="l"/>
            <a:r>
              <a:rPr lang="en-US" sz="1400" dirty="0">
                <a:latin typeface="IBM Plex Sans" panose="020B0503050203000203" pitchFamily="34" charset="0"/>
              </a:rPr>
              <a:t>Dataset description:</a:t>
            </a:r>
          </a:p>
          <a:p>
            <a:pPr marL="152400" indent="0" algn="l"/>
            <a:endParaRPr lang="en-US" sz="1400" dirty="0">
              <a:latin typeface="IBM Plex Sans" panose="020B0503050203000203" pitchFamily="34" charset="0"/>
            </a:endParaRPr>
          </a:p>
          <a:p>
            <a:pPr marL="438150" indent="-285750" algn="l">
              <a:buFont typeface="Arial" panose="020B0604020202020204" pitchFamily="34" charset="0"/>
              <a:buChar char="•"/>
            </a:pPr>
            <a:r>
              <a:rPr lang="en-US" sz="1400" dirty="0">
                <a:latin typeface="IBM Plex Sans" panose="020B0503050203000203" pitchFamily="34" charset="0"/>
              </a:rPr>
              <a:t>Mobile Pricing Dataset</a:t>
            </a:r>
          </a:p>
          <a:p>
            <a:pPr marL="152400" indent="0" algn="l"/>
            <a:endParaRPr lang="en-US" sz="1400" dirty="0">
              <a:latin typeface="IBM Plex Sans" panose="020B0503050203000203" pitchFamily="34" charset="0"/>
            </a:endParaRPr>
          </a:p>
          <a:p>
            <a:pPr marL="438150" indent="-285750" algn="l">
              <a:buFont typeface="Arial" panose="020B0604020202020204" pitchFamily="34" charset="0"/>
              <a:buChar char="•"/>
            </a:pPr>
            <a:r>
              <a:rPr lang="en-US" sz="1400" dirty="0">
                <a:latin typeface="IBM Plex Sans" panose="020B0503050203000203" pitchFamily="34" charset="0"/>
              </a:rPr>
              <a:t>This data set contains 2000 entries of 21 different features that are main factors in mobile pricing method in both technical and consumer-oriented features, such as: ram, camera pixels, battery power, memory and more.. </a:t>
            </a:r>
          </a:p>
          <a:p>
            <a:pPr marL="438150" indent="-285750" algn="l">
              <a:buFont typeface="Arial" panose="020B0604020202020204" pitchFamily="34" charset="0"/>
              <a:buChar char="•"/>
            </a:pPr>
            <a:endParaRPr lang="en-US" sz="1400" dirty="0">
              <a:latin typeface="IBM Plex Sans" panose="020B0503050203000203" pitchFamily="34" charset="0"/>
            </a:endParaRPr>
          </a:p>
          <a:p>
            <a:pPr marL="438150" indent="-285750" algn="l">
              <a:buFont typeface="Arial" panose="020B0604020202020204" pitchFamily="34" charset="0"/>
              <a:buChar char="•"/>
            </a:pPr>
            <a:r>
              <a:rPr lang="en-US" sz="1400" dirty="0">
                <a:latin typeface="IBM Plex Sans" panose="020B0503050203000203" pitchFamily="34" charset="0"/>
              </a:rPr>
              <a:t>The target classes is the price range where it will be classified into 4 classes (0, 1, 2, 3) depending on the features.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Training and Testing over epochs Plot:</a:t>
            </a:r>
          </a:p>
          <a:p>
            <a:pPr marL="152400" indent="0" algn="l"/>
            <a:endParaRPr lang="en-US" sz="1400" dirty="0">
              <a:latin typeface="IBM Plex Sans" panose="020B0503050203000203" pitchFamily="34" charset="0"/>
            </a:endParaRPr>
          </a:p>
          <a:p>
            <a:pPr marL="323850" indent="-171450" algn="l">
              <a:buFont typeface="Arial" panose="020B0604020202020204" pitchFamily="34" charset="0"/>
              <a:buChar char="•"/>
            </a:pPr>
            <a:r>
              <a:rPr lang="en-US" dirty="0">
                <a:latin typeface="IBM Plex Sans" panose="020B0503050203000203" pitchFamily="34" charset="0"/>
              </a:rPr>
              <a:t>This plot shows the loss (mean squared error) for both training and validation (testing) datasets over the course of 20 training epochs.</a:t>
            </a: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2" name="Picture 1">
            <a:extLst>
              <a:ext uri="{FF2B5EF4-FFF2-40B4-BE49-F238E27FC236}">
                <a16:creationId xmlns:a16="http://schemas.microsoft.com/office/drawing/2014/main" id="{49C324C6-5DEF-E232-D60F-CB180A9C2FC6}"/>
              </a:ext>
            </a:extLst>
          </p:cNvPr>
          <p:cNvPicPr>
            <a:picLocks noChangeAspect="1"/>
          </p:cNvPicPr>
          <p:nvPr/>
        </p:nvPicPr>
        <p:blipFill>
          <a:blip r:embed="rId3"/>
          <a:stretch>
            <a:fillRect/>
          </a:stretch>
        </p:blipFill>
        <p:spPr>
          <a:xfrm>
            <a:off x="4437320" y="1695998"/>
            <a:ext cx="4312335" cy="2752181"/>
          </a:xfrm>
          <a:prstGeom prst="rect">
            <a:avLst/>
          </a:prstGeom>
        </p:spPr>
      </p:pic>
    </p:spTree>
    <p:extLst>
      <p:ext uri="{BB962C8B-B14F-4D97-AF65-F5344CB8AC3E}">
        <p14:creationId xmlns:p14="http://schemas.microsoft.com/office/powerpoint/2010/main" val="3367722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Actual vs. Predicted Values Plot: </a:t>
            </a:r>
          </a:p>
          <a:p>
            <a:pPr marL="152400" indent="0" algn="l"/>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3" name="Picture 2">
            <a:extLst>
              <a:ext uri="{FF2B5EF4-FFF2-40B4-BE49-F238E27FC236}">
                <a16:creationId xmlns:a16="http://schemas.microsoft.com/office/drawing/2014/main" id="{96CA5AE6-7FFE-774C-94C5-4AAA3EED46B3}"/>
              </a:ext>
            </a:extLst>
          </p:cNvPr>
          <p:cNvPicPr>
            <a:picLocks noChangeAspect="1"/>
          </p:cNvPicPr>
          <p:nvPr/>
        </p:nvPicPr>
        <p:blipFill>
          <a:blip r:embed="rId3"/>
          <a:stretch>
            <a:fillRect/>
          </a:stretch>
        </p:blipFill>
        <p:spPr>
          <a:xfrm>
            <a:off x="2248323" y="1831033"/>
            <a:ext cx="4647354" cy="2964105"/>
          </a:xfrm>
          <a:prstGeom prst="rect">
            <a:avLst/>
          </a:prstGeom>
        </p:spPr>
      </p:pic>
    </p:spTree>
    <p:extLst>
      <p:ext uri="{BB962C8B-B14F-4D97-AF65-F5344CB8AC3E}">
        <p14:creationId xmlns:p14="http://schemas.microsoft.com/office/powerpoint/2010/main" val="2440991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Residuals Plot:</a:t>
            </a:r>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2" name="Picture 1">
            <a:extLst>
              <a:ext uri="{FF2B5EF4-FFF2-40B4-BE49-F238E27FC236}">
                <a16:creationId xmlns:a16="http://schemas.microsoft.com/office/drawing/2014/main" id="{BDDBFC54-07E6-1B45-C62F-49037C1806DB}"/>
              </a:ext>
            </a:extLst>
          </p:cNvPr>
          <p:cNvPicPr>
            <a:picLocks noChangeAspect="1"/>
          </p:cNvPicPr>
          <p:nvPr/>
        </p:nvPicPr>
        <p:blipFill>
          <a:blip r:embed="rId3"/>
          <a:stretch>
            <a:fillRect/>
          </a:stretch>
        </p:blipFill>
        <p:spPr>
          <a:xfrm>
            <a:off x="2187074" y="1889328"/>
            <a:ext cx="4273666" cy="2651990"/>
          </a:xfrm>
          <a:prstGeom prst="rect">
            <a:avLst/>
          </a:prstGeom>
        </p:spPr>
      </p:pic>
    </p:spTree>
    <p:extLst>
      <p:ext uri="{BB962C8B-B14F-4D97-AF65-F5344CB8AC3E}">
        <p14:creationId xmlns:p14="http://schemas.microsoft.com/office/powerpoint/2010/main" val="37525691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Distribution of Residuals:</a:t>
            </a: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3" name="Picture 2">
            <a:extLst>
              <a:ext uri="{FF2B5EF4-FFF2-40B4-BE49-F238E27FC236}">
                <a16:creationId xmlns:a16="http://schemas.microsoft.com/office/drawing/2014/main" id="{8EEAA107-B3AA-88EC-F4DF-BD04AB8F094A}"/>
              </a:ext>
            </a:extLst>
          </p:cNvPr>
          <p:cNvPicPr>
            <a:picLocks noChangeAspect="1"/>
          </p:cNvPicPr>
          <p:nvPr/>
        </p:nvPicPr>
        <p:blipFill>
          <a:blip r:embed="rId3"/>
          <a:stretch>
            <a:fillRect/>
          </a:stretch>
        </p:blipFill>
        <p:spPr>
          <a:xfrm>
            <a:off x="2352780" y="1838890"/>
            <a:ext cx="4438440" cy="2875049"/>
          </a:xfrm>
          <a:prstGeom prst="rect">
            <a:avLst/>
          </a:prstGeom>
        </p:spPr>
      </p:pic>
    </p:spTree>
    <p:extLst>
      <p:ext uri="{BB962C8B-B14F-4D97-AF65-F5344CB8AC3E}">
        <p14:creationId xmlns:p14="http://schemas.microsoft.com/office/powerpoint/2010/main" val="41234978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7233529" cy="2931584"/>
          </a:xfrm>
        </p:spPr>
        <p:txBody>
          <a:bodyPr/>
          <a:lstStyle/>
          <a:p>
            <a:pPr marL="152400" indent="0" algn="l"/>
            <a:endParaRPr lang="en-US" sz="1400" dirty="0">
              <a:latin typeface="IBM Plex Sans" panose="020B0503050203000203" pitchFamily="34" charset="0"/>
            </a:endParaRPr>
          </a:p>
          <a:p>
            <a:pPr marL="152400" indent="0" algn="l"/>
            <a:r>
              <a:rPr lang="en-US" sz="1400" dirty="0">
                <a:latin typeface="IBM Plex Sans" panose="020B0503050203000203" pitchFamily="34" charset="0"/>
              </a:rPr>
              <a:t>Bidirectional Long Short-Term Memory (BI-LSTM) Model:</a:t>
            </a:r>
          </a:p>
          <a:p>
            <a:pPr marL="152400" indent="0" algn="l"/>
            <a:endParaRPr lang="en-US" sz="1400" dirty="0">
              <a:latin typeface="IBM Plex Sans" panose="020B0503050203000203" pitchFamily="34" charset="0"/>
            </a:endParaRPr>
          </a:p>
          <a:p>
            <a:pPr marL="323850" indent="-171450" algn="l">
              <a:buFont typeface="Arial" panose="020B0604020202020204" pitchFamily="34" charset="0"/>
              <a:buChar char="•"/>
            </a:pPr>
            <a:r>
              <a:rPr lang="en-US" dirty="0">
                <a:latin typeface="IBM Plex Sans" panose="020B0503050203000203" pitchFamily="34" charset="0"/>
              </a:rPr>
              <a:t>The BI-LSTM model is constructed using a sequential architecture, which allows for layer-by-layer model assembly.</a:t>
            </a:r>
          </a:p>
          <a:p>
            <a:pPr marL="323850" indent="-171450" algn="l">
              <a:buFont typeface="Arial" panose="020B0604020202020204" pitchFamily="34" charset="0"/>
              <a:buChar char="•"/>
            </a:pPr>
            <a:endParaRPr lang="en-US" dirty="0">
              <a:latin typeface="IBM Plex Sans" panose="020B0503050203000203" pitchFamily="34" charset="0"/>
            </a:endParaRPr>
          </a:p>
          <a:p>
            <a:pPr marL="323850" indent="-171450" algn="l">
              <a:buFont typeface="Arial" panose="020B0604020202020204" pitchFamily="34" charset="0"/>
              <a:buChar char="•"/>
            </a:pPr>
            <a:r>
              <a:rPr lang="en-US" dirty="0">
                <a:latin typeface="IBM Plex Sans" panose="020B0503050203000203" pitchFamily="34" charset="0"/>
              </a:rPr>
              <a:t>The BI-LSTM model is compiled using the Adam optimizer with a learning rate of 0.01, facilitating efficient training of the model.</a:t>
            </a:r>
          </a:p>
          <a:p>
            <a:pPr marL="323850" indent="-171450" algn="l">
              <a:buFont typeface="Arial" panose="020B0604020202020204" pitchFamily="34" charset="0"/>
              <a:buChar char="•"/>
            </a:pPr>
            <a:endParaRPr lang="en-US" dirty="0">
              <a:latin typeface="IBM Plex Sans" panose="020B0503050203000203" pitchFamily="34" charset="0"/>
            </a:endParaRPr>
          </a:p>
          <a:p>
            <a:pPr marL="323850" indent="-171450" algn="l">
              <a:buFont typeface="Arial" panose="020B0604020202020204" pitchFamily="34" charset="0"/>
              <a:buChar char="•"/>
            </a:pPr>
            <a:r>
              <a:rPr lang="en-US" dirty="0">
                <a:latin typeface="IBM Plex Sans" panose="020B0503050203000203" pitchFamily="34" charset="0"/>
              </a:rPr>
              <a:t>The loss function is set to '</a:t>
            </a:r>
            <a:r>
              <a:rPr lang="en-US" dirty="0" err="1">
                <a:latin typeface="IBM Plex Sans" panose="020B0503050203000203" pitchFamily="34" charset="0"/>
              </a:rPr>
              <a:t>mean_squared_error</a:t>
            </a:r>
            <a:r>
              <a:rPr lang="en-US" dirty="0">
                <a:latin typeface="IBM Plex Sans" panose="020B0503050203000203" pitchFamily="34" charset="0"/>
              </a:rPr>
              <a:t>’.</a:t>
            </a:r>
          </a:p>
          <a:p>
            <a:pPr marL="323850" indent="-171450" algn="l">
              <a:buFont typeface="Arial" panose="020B0604020202020204" pitchFamily="34" charset="0"/>
              <a:buChar char="•"/>
            </a:pPr>
            <a:endParaRPr lang="en-US" dirty="0">
              <a:latin typeface="IBM Plex Sans" panose="020B0503050203000203" pitchFamily="34" charset="0"/>
            </a:endParaRPr>
          </a:p>
          <a:p>
            <a:pPr marL="323850" indent="-171450" algn="l">
              <a:buFont typeface="Arial" panose="020B0604020202020204" pitchFamily="34" charset="0"/>
              <a:buChar char="•"/>
            </a:pPr>
            <a:r>
              <a:rPr lang="en-US" dirty="0">
                <a:latin typeface="IBM Plex Sans" panose="020B0503050203000203" pitchFamily="34" charset="0"/>
              </a:rPr>
              <a:t>The model is trained on the </a:t>
            </a:r>
            <a:r>
              <a:rPr lang="en-US" dirty="0" err="1">
                <a:latin typeface="IBM Plex Sans" panose="020B0503050203000203" pitchFamily="34" charset="0"/>
              </a:rPr>
              <a:t>X_train</a:t>
            </a:r>
            <a:r>
              <a:rPr lang="en-US" dirty="0">
                <a:latin typeface="IBM Plex Sans" panose="020B0503050203000203" pitchFamily="34" charset="0"/>
              </a:rPr>
              <a:t> and </a:t>
            </a:r>
            <a:r>
              <a:rPr lang="en-US" dirty="0" err="1">
                <a:latin typeface="IBM Plex Sans" panose="020B0503050203000203" pitchFamily="34" charset="0"/>
              </a:rPr>
              <a:t>y_train</a:t>
            </a:r>
            <a:r>
              <a:rPr lang="en-US" dirty="0">
                <a:latin typeface="IBM Plex Sans" panose="020B0503050203000203" pitchFamily="34" charset="0"/>
              </a:rPr>
              <a:t> datasets for 40 epochs with a batch size of 175.</a:t>
            </a: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spTree>
    <p:extLst>
      <p:ext uri="{BB962C8B-B14F-4D97-AF65-F5344CB8AC3E}">
        <p14:creationId xmlns:p14="http://schemas.microsoft.com/office/powerpoint/2010/main" val="5782530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Training and Testing over epochs Plot:</a:t>
            </a:r>
          </a:p>
          <a:p>
            <a:pPr marL="152400" indent="0" algn="l"/>
            <a:endParaRPr lang="en-US" sz="1400" dirty="0">
              <a:latin typeface="IBM Plex Sans" panose="020B0503050203000203" pitchFamily="34" charset="0"/>
            </a:endParaRPr>
          </a:p>
          <a:p>
            <a:pPr marL="323850" indent="-171450" algn="l">
              <a:buFont typeface="Arial" panose="020B0604020202020204" pitchFamily="34" charset="0"/>
              <a:buChar char="•"/>
            </a:pPr>
            <a:r>
              <a:rPr lang="en-US" dirty="0">
                <a:latin typeface="IBM Plex Sans" panose="020B0503050203000203" pitchFamily="34" charset="0"/>
              </a:rPr>
              <a:t>This plot shows the loss (mean squared error) for both training and validation (testing) datasets over the course of 20 training epochs.</a:t>
            </a: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3" name="Picture 2">
            <a:extLst>
              <a:ext uri="{FF2B5EF4-FFF2-40B4-BE49-F238E27FC236}">
                <a16:creationId xmlns:a16="http://schemas.microsoft.com/office/drawing/2014/main" id="{4A9C0A01-483D-3A10-8EA2-ABF6F9EA48BC}"/>
              </a:ext>
            </a:extLst>
          </p:cNvPr>
          <p:cNvPicPr>
            <a:picLocks noChangeAspect="1"/>
          </p:cNvPicPr>
          <p:nvPr/>
        </p:nvPicPr>
        <p:blipFill>
          <a:blip r:embed="rId3"/>
          <a:stretch>
            <a:fillRect/>
          </a:stretch>
        </p:blipFill>
        <p:spPr>
          <a:xfrm>
            <a:off x="4253022" y="1629606"/>
            <a:ext cx="4623648" cy="2911712"/>
          </a:xfrm>
          <a:prstGeom prst="rect">
            <a:avLst/>
          </a:prstGeom>
        </p:spPr>
      </p:pic>
    </p:spTree>
    <p:extLst>
      <p:ext uri="{BB962C8B-B14F-4D97-AF65-F5344CB8AC3E}">
        <p14:creationId xmlns:p14="http://schemas.microsoft.com/office/powerpoint/2010/main" val="1217239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Actual vs. Predicted Values Plot: </a:t>
            </a:r>
          </a:p>
          <a:p>
            <a:pPr marL="152400" indent="0" algn="l"/>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2" name="Picture 1">
            <a:extLst>
              <a:ext uri="{FF2B5EF4-FFF2-40B4-BE49-F238E27FC236}">
                <a16:creationId xmlns:a16="http://schemas.microsoft.com/office/drawing/2014/main" id="{B9D8D013-D41A-9523-8EB8-0C4A6AA63E53}"/>
              </a:ext>
            </a:extLst>
          </p:cNvPr>
          <p:cNvPicPr>
            <a:picLocks noChangeAspect="1"/>
          </p:cNvPicPr>
          <p:nvPr/>
        </p:nvPicPr>
        <p:blipFill>
          <a:blip r:embed="rId3"/>
          <a:stretch>
            <a:fillRect/>
          </a:stretch>
        </p:blipFill>
        <p:spPr>
          <a:xfrm>
            <a:off x="2175310" y="1800677"/>
            <a:ext cx="4793380" cy="3035807"/>
          </a:xfrm>
          <a:prstGeom prst="rect">
            <a:avLst/>
          </a:prstGeom>
        </p:spPr>
      </p:pic>
    </p:spTree>
    <p:extLst>
      <p:ext uri="{BB962C8B-B14F-4D97-AF65-F5344CB8AC3E}">
        <p14:creationId xmlns:p14="http://schemas.microsoft.com/office/powerpoint/2010/main" val="2809137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Residuals Plot - Bi-LSTM Model:</a:t>
            </a:r>
          </a:p>
          <a:p>
            <a:pPr marL="152400" indent="0" algn="l"/>
            <a:r>
              <a:rPr lang="en-US" kern="100" dirty="0">
                <a:effectLst/>
                <a:latin typeface="IBM Plex Sans" panose="020B0503050203000203" pitchFamily="34" charset="0"/>
                <a:ea typeface="Calibri" panose="020F0502020204030204" pitchFamily="34" charset="0"/>
                <a:cs typeface="Arial" panose="020B0604020202020204" pitchFamily="34" charset="0"/>
              </a:rPr>
              <a:t>The residuals plot visualizes the difference between the actual and predicted values, shown as residuals, for each data point in the test set. </a:t>
            </a: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pic>
        <p:nvPicPr>
          <p:cNvPr id="2" name="Picture 1">
            <a:extLst>
              <a:ext uri="{FF2B5EF4-FFF2-40B4-BE49-F238E27FC236}">
                <a16:creationId xmlns:a16="http://schemas.microsoft.com/office/drawing/2014/main" id="{374199FF-BFD6-84C4-DC8A-1D6CA9FEA64F}"/>
              </a:ext>
            </a:extLst>
          </p:cNvPr>
          <p:cNvPicPr>
            <a:picLocks noChangeAspect="1"/>
          </p:cNvPicPr>
          <p:nvPr/>
        </p:nvPicPr>
        <p:blipFill>
          <a:blip r:embed="rId3"/>
          <a:stretch>
            <a:fillRect/>
          </a:stretch>
        </p:blipFill>
        <p:spPr>
          <a:xfrm>
            <a:off x="3055088" y="2303760"/>
            <a:ext cx="4945355" cy="2641799"/>
          </a:xfrm>
          <a:prstGeom prst="rect">
            <a:avLst/>
          </a:prstGeom>
        </p:spPr>
      </p:pic>
    </p:spTree>
    <p:extLst>
      <p:ext uri="{BB962C8B-B14F-4D97-AF65-F5344CB8AC3E}">
        <p14:creationId xmlns:p14="http://schemas.microsoft.com/office/powerpoint/2010/main" val="1572612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i="0" dirty="0">
                <a:effectLst/>
                <a:latin typeface="Abel" panose="02000506030000020004" pitchFamily="2" charset="0"/>
              </a:rPr>
              <a:t>Conclusion</a:t>
            </a:r>
            <a:endParaRPr dirty="0">
              <a:solidFill>
                <a:schemeClr val="tx1"/>
              </a:solidFill>
              <a:latin typeface="Abel" panose="02000506030000020004" pitchFamily="2" charset="0"/>
            </a:endParaRP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49" y="1438939"/>
            <a:ext cx="7699199" cy="2931584"/>
          </a:xfrm>
        </p:spPr>
        <p:txBody>
          <a:bodyPr/>
          <a:lstStyle/>
          <a:p>
            <a:pPr marL="438150" indent="-285750" algn="l">
              <a:buFont typeface="Arial" panose="020B0604020202020204" pitchFamily="34" charset="0"/>
              <a:buChar char="•"/>
            </a:pPr>
            <a:r>
              <a:rPr lang="en-US" sz="1400" b="0" i="0" dirty="0">
                <a:solidFill>
                  <a:srgbClr val="D1D5DB"/>
                </a:solidFill>
                <a:effectLst/>
                <a:latin typeface="IBM Plex Sans" panose="020B0503050203000203" pitchFamily="34" charset="0"/>
              </a:rPr>
              <a:t>Overall, the project was a success, achieving the primary goals within the set timeframe.</a:t>
            </a:r>
          </a:p>
          <a:p>
            <a:pPr marL="152400" indent="0" algn="l"/>
            <a:r>
              <a:rPr lang="en-US" sz="1400" b="0" i="0" dirty="0">
                <a:solidFill>
                  <a:srgbClr val="D1D5DB"/>
                </a:solidFill>
                <a:effectLst/>
                <a:latin typeface="IBM Plex Sans" panose="020B0503050203000203" pitchFamily="34" charset="0"/>
              </a:rPr>
              <a:t> </a:t>
            </a:r>
          </a:p>
          <a:p>
            <a:pPr marL="438150" indent="-285750" algn="l">
              <a:buFont typeface="Arial" panose="020B0604020202020204" pitchFamily="34" charset="0"/>
              <a:buChar char="•"/>
            </a:pPr>
            <a:r>
              <a:rPr lang="en-US" sz="1400" b="0" i="0" dirty="0">
                <a:solidFill>
                  <a:srgbClr val="D1D5DB"/>
                </a:solidFill>
                <a:effectLst/>
                <a:latin typeface="IBM Plex Sans" panose="020B0503050203000203" pitchFamily="34" charset="0"/>
              </a:rPr>
              <a:t>Out of the classification models SVM model was the model with the highest accuracy and performance, on the other hand MLP model was the least model.</a:t>
            </a:r>
          </a:p>
          <a:p>
            <a:pPr marL="438150" indent="-285750" algn="l">
              <a:buFont typeface="Arial" panose="020B0604020202020204" pitchFamily="34" charset="0"/>
              <a:buChar char="•"/>
            </a:pPr>
            <a:endParaRPr lang="en-US" sz="1400" dirty="0">
              <a:solidFill>
                <a:srgbClr val="D1D5DB"/>
              </a:solidFill>
              <a:latin typeface="IBM Plex Sans" panose="020B0503050203000203" pitchFamily="34" charset="0"/>
            </a:endParaRPr>
          </a:p>
          <a:p>
            <a:pPr marL="438150" indent="-285750" algn="l">
              <a:buFont typeface="Arial" panose="020B0604020202020204" pitchFamily="34" charset="0"/>
              <a:buChar char="•"/>
            </a:pPr>
            <a:r>
              <a:rPr lang="en-US" sz="1400" b="0" i="0" dirty="0">
                <a:solidFill>
                  <a:srgbClr val="D1D5DB"/>
                </a:solidFill>
                <a:effectLst/>
                <a:latin typeface="IBM Plex Sans" panose="020B0503050203000203" pitchFamily="34" charset="0"/>
              </a:rPr>
              <a:t>Out of the Time-Series Models both LSTM and BI-LSTM performed well based on the prediction and the residuals plots, on the other hand the Echo State model was the least model in predictions and performance.</a:t>
            </a:r>
          </a:p>
        </p:txBody>
      </p:sp>
    </p:spTree>
    <p:extLst>
      <p:ext uri="{BB962C8B-B14F-4D97-AF65-F5344CB8AC3E}">
        <p14:creationId xmlns:p14="http://schemas.microsoft.com/office/powerpoint/2010/main" val="23531438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pic>
        <p:nvPicPr>
          <p:cNvPr id="1249" name="Google Shape;1249;p48"/>
          <p:cNvPicPr preferRelativeResize="0"/>
          <p:nvPr/>
        </p:nvPicPr>
        <p:blipFill>
          <a:blip r:embed="rId3">
            <a:alphaModFix/>
          </a:blip>
          <a:stretch>
            <a:fillRect/>
          </a:stretch>
        </p:blipFill>
        <p:spPr>
          <a:xfrm>
            <a:off x="2303899" y="3937236"/>
            <a:ext cx="4536202" cy="959053"/>
          </a:xfrm>
          <a:prstGeom prst="rect">
            <a:avLst/>
          </a:prstGeom>
          <a:noFill/>
          <a:ln>
            <a:noFill/>
          </a:ln>
        </p:spPr>
      </p:pic>
      <p:sp>
        <p:nvSpPr>
          <p:cNvPr id="1250" name="Google Shape;1250;p48"/>
          <p:cNvSpPr txBox="1">
            <a:spLocks noGrp="1"/>
          </p:cNvSpPr>
          <p:nvPr>
            <p:ph type="title"/>
          </p:nvPr>
        </p:nvSpPr>
        <p:spPr>
          <a:xfrm>
            <a:off x="606205" y="1173927"/>
            <a:ext cx="3711521" cy="10520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YOU</a:t>
            </a:r>
            <a:br>
              <a:rPr lang="en" dirty="0"/>
            </a:br>
            <a:r>
              <a:rPr lang="en" sz="2000" dirty="0"/>
              <a:t>Any Question? </a:t>
            </a:r>
            <a:endParaRPr dirty="0">
              <a:solidFill>
                <a:schemeClr val="lt2"/>
              </a:solidFill>
            </a:endParaRPr>
          </a:p>
        </p:txBody>
      </p:sp>
      <p:pic>
        <p:nvPicPr>
          <p:cNvPr id="1252" name="Google Shape;1252;p48"/>
          <p:cNvPicPr preferRelativeResize="0"/>
          <p:nvPr/>
        </p:nvPicPr>
        <p:blipFill>
          <a:blip r:embed="rId4">
            <a:alphaModFix/>
          </a:blip>
          <a:stretch>
            <a:fillRect/>
          </a:stretch>
        </p:blipFill>
        <p:spPr>
          <a:xfrm>
            <a:off x="722375" y="2598000"/>
            <a:ext cx="1985101" cy="1410321"/>
          </a:xfrm>
          <a:prstGeom prst="rect">
            <a:avLst/>
          </a:prstGeom>
          <a:noFill/>
          <a:ln>
            <a:noFill/>
          </a:ln>
        </p:spPr>
      </p:pic>
      <p:pic>
        <p:nvPicPr>
          <p:cNvPr id="1253" name="Google Shape;1253;p48"/>
          <p:cNvPicPr preferRelativeResize="0"/>
          <p:nvPr/>
        </p:nvPicPr>
        <p:blipFill>
          <a:blip r:embed="rId5">
            <a:alphaModFix/>
          </a:blip>
          <a:stretch>
            <a:fillRect/>
          </a:stretch>
        </p:blipFill>
        <p:spPr>
          <a:xfrm>
            <a:off x="1771751" y="3357725"/>
            <a:ext cx="1754199" cy="1246277"/>
          </a:xfrm>
          <a:prstGeom prst="rect">
            <a:avLst/>
          </a:prstGeom>
          <a:noFill/>
          <a:ln>
            <a:noFill/>
          </a:ln>
        </p:spPr>
      </p:pic>
      <p:grpSp>
        <p:nvGrpSpPr>
          <p:cNvPr id="1254" name="Google Shape;1254;p48"/>
          <p:cNvGrpSpPr/>
          <p:nvPr/>
        </p:nvGrpSpPr>
        <p:grpSpPr>
          <a:xfrm>
            <a:off x="493784" y="2634816"/>
            <a:ext cx="640766" cy="3119058"/>
            <a:chOff x="4713409" y="2595966"/>
            <a:chExt cx="640766" cy="3119058"/>
          </a:xfrm>
        </p:grpSpPr>
        <p:sp>
          <p:nvSpPr>
            <p:cNvPr id="1255" name="Google Shape;1255;p48"/>
            <p:cNvSpPr/>
            <p:nvPr/>
          </p:nvSpPr>
          <p:spPr>
            <a:xfrm>
              <a:off x="4713409" y="2730825"/>
              <a:ext cx="516229" cy="2984199"/>
            </a:xfrm>
            <a:custGeom>
              <a:avLst/>
              <a:gdLst/>
              <a:ahLst/>
              <a:cxnLst/>
              <a:rect l="l" t="t" r="r" b="b"/>
              <a:pathLst>
                <a:path w="29398" h="169943" extrusionOk="0">
                  <a:moveTo>
                    <a:pt x="528" y="169943"/>
                  </a:moveTo>
                  <a:lnTo>
                    <a:pt x="0" y="169943"/>
                  </a:lnTo>
                  <a:lnTo>
                    <a:pt x="0" y="124385"/>
                  </a:lnTo>
                  <a:lnTo>
                    <a:pt x="13766" y="110620"/>
                  </a:lnTo>
                  <a:lnTo>
                    <a:pt x="13766" y="90446"/>
                  </a:lnTo>
                  <a:lnTo>
                    <a:pt x="28869" y="75307"/>
                  </a:lnTo>
                  <a:lnTo>
                    <a:pt x="28869" y="0"/>
                  </a:lnTo>
                  <a:lnTo>
                    <a:pt x="29397" y="0"/>
                  </a:lnTo>
                  <a:lnTo>
                    <a:pt x="29397" y="75519"/>
                  </a:lnTo>
                  <a:lnTo>
                    <a:pt x="14294" y="90657"/>
                  </a:lnTo>
                  <a:lnTo>
                    <a:pt x="14294" y="110831"/>
                  </a:lnTo>
                  <a:lnTo>
                    <a:pt x="528" y="124597"/>
                  </a:lnTo>
                  <a:close/>
                </a:path>
              </a:pathLst>
            </a:custGeom>
            <a:gradFill>
              <a:gsLst>
                <a:gs pos="0">
                  <a:srgbClr val="FFFFFF">
                    <a:alpha val="56078"/>
                  </a:srgbClr>
                </a:gs>
                <a:gs pos="51000">
                  <a:srgbClr val="FFFFFF">
                    <a:alpha val="38823"/>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8"/>
            <p:cNvSpPr/>
            <p:nvPr/>
          </p:nvSpPr>
          <p:spPr>
            <a:xfrm>
              <a:off x="5097075" y="2595966"/>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48"/>
          <p:cNvGrpSpPr/>
          <p:nvPr/>
        </p:nvGrpSpPr>
        <p:grpSpPr>
          <a:xfrm>
            <a:off x="1120852" y="2762814"/>
            <a:ext cx="510498" cy="3558099"/>
            <a:chOff x="5340477" y="2723964"/>
            <a:chExt cx="510498" cy="3558099"/>
          </a:xfrm>
        </p:grpSpPr>
        <p:sp>
          <p:nvSpPr>
            <p:cNvPr id="1258" name="Google Shape;1258;p48"/>
            <p:cNvSpPr/>
            <p:nvPr/>
          </p:nvSpPr>
          <p:spPr>
            <a:xfrm>
              <a:off x="5340477" y="2849645"/>
              <a:ext cx="386425" cy="3432418"/>
            </a:xfrm>
            <a:custGeom>
              <a:avLst/>
              <a:gdLst/>
              <a:ahLst/>
              <a:cxnLst/>
              <a:rect l="l" t="t" r="r" b="b"/>
              <a:pathLst>
                <a:path w="22006" h="195468" extrusionOk="0">
                  <a:moveTo>
                    <a:pt x="529" y="195467"/>
                  </a:moveTo>
                  <a:lnTo>
                    <a:pt x="1" y="195467"/>
                  </a:lnTo>
                  <a:lnTo>
                    <a:pt x="1" y="94143"/>
                  </a:lnTo>
                  <a:lnTo>
                    <a:pt x="21477" y="72667"/>
                  </a:lnTo>
                  <a:lnTo>
                    <a:pt x="21477" y="0"/>
                  </a:lnTo>
                  <a:lnTo>
                    <a:pt x="22005" y="0"/>
                  </a:lnTo>
                  <a:lnTo>
                    <a:pt x="22005" y="72878"/>
                  </a:lnTo>
                  <a:lnTo>
                    <a:pt x="529" y="94354"/>
                  </a:lnTo>
                  <a:close/>
                </a:path>
              </a:pathLst>
            </a:custGeom>
            <a:gradFill>
              <a:gsLst>
                <a:gs pos="0">
                  <a:srgbClr val="FFFFFF">
                    <a:alpha val="56078"/>
                  </a:srgbClr>
                </a:gs>
                <a:gs pos="51000">
                  <a:srgbClr val="FFFFFF">
                    <a:alpha val="38823"/>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8"/>
            <p:cNvSpPr/>
            <p:nvPr/>
          </p:nvSpPr>
          <p:spPr>
            <a:xfrm>
              <a:off x="5593875" y="2723964"/>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48"/>
          <p:cNvGrpSpPr/>
          <p:nvPr/>
        </p:nvGrpSpPr>
        <p:grpSpPr>
          <a:xfrm>
            <a:off x="1622001" y="2695189"/>
            <a:ext cx="582864" cy="2971080"/>
            <a:chOff x="5841626" y="2656339"/>
            <a:chExt cx="582864" cy="2971080"/>
          </a:xfrm>
        </p:grpSpPr>
        <p:sp>
          <p:nvSpPr>
            <p:cNvPr id="1261" name="Google Shape;1261;p48"/>
            <p:cNvSpPr/>
            <p:nvPr/>
          </p:nvSpPr>
          <p:spPr>
            <a:xfrm>
              <a:off x="5967000" y="2773655"/>
              <a:ext cx="457491" cy="2853763"/>
            </a:xfrm>
            <a:custGeom>
              <a:avLst/>
              <a:gdLst/>
              <a:ahLst/>
              <a:cxnLst/>
              <a:rect l="l" t="t" r="r" b="b"/>
              <a:pathLst>
                <a:path w="26053" h="162515" extrusionOk="0">
                  <a:moveTo>
                    <a:pt x="4084" y="162514"/>
                  </a:moveTo>
                  <a:lnTo>
                    <a:pt x="3556" y="162514"/>
                  </a:lnTo>
                  <a:lnTo>
                    <a:pt x="3556" y="100973"/>
                  </a:lnTo>
                  <a:lnTo>
                    <a:pt x="25525" y="79004"/>
                  </a:lnTo>
                  <a:lnTo>
                    <a:pt x="25525" y="50592"/>
                  </a:lnTo>
                  <a:lnTo>
                    <a:pt x="0" y="25067"/>
                  </a:lnTo>
                  <a:lnTo>
                    <a:pt x="0" y="0"/>
                  </a:lnTo>
                  <a:lnTo>
                    <a:pt x="528" y="0"/>
                  </a:lnTo>
                  <a:lnTo>
                    <a:pt x="528" y="24856"/>
                  </a:lnTo>
                  <a:lnTo>
                    <a:pt x="26053" y="50381"/>
                  </a:lnTo>
                  <a:lnTo>
                    <a:pt x="26053" y="79215"/>
                  </a:lnTo>
                  <a:lnTo>
                    <a:pt x="4084" y="101184"/>
                  </a:lnTo>
                  <a:close/>
                </a:path>
              </a:pathLst>
            </a:custGeom>
            <a:gradFill>
              <a:gsLst>
                <a:gs pos="0">
                  <a:srgbClr val="FFFFFF">
                    <a:alpha val="56078"/>
                  </a:srgbClr>
                </a:gs>
                <a:gs pos="51000">
                  <a:srgbClr val="FFFFFF">
                    <a:alpha val="38823"/>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8"/>
            <p:cNvSpPr/>
            <p:nvPr/>
          </p:nvSpPr>
          <p:spPr>
            <a:xfrm>
              <a:off x="5841626" y="2656339"/>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48"/>
          <p:cNvGrpSpPr/>
          <p:nvPr/>
        </p:nvGrpSpPr>
        <p:grpSpPr>
          <a:xfrm>
            <a:off x="1404181" y="3548065"/>
            <a:ext cx="587067" cy="2786410"/>
            <a:chOff x="5623806" y="3509215"/>
            <a:chExt cx="587067" cy="2786410"/>
          </a:xfrm>
        </p:grpSpPr>
        <p:sp>
          <p:nvSpPr>
            <p:cNvPr id="1264" name="Google Shape;1264;p48"/>
            <p:cNvSpPr/>
            <p:nvPr/>
          </p:nvSpPr>
          <p:spPr>
            <a:xfrm>
              <a:off x="5623806" y="3629191"/>
              <a:ext cx="462443" cy="2666433"/>
            </a:xfrm>
            <a:custGeom>
              <a:avLst/>
              <a:gdLst/>
              <a:ahLst/>
              <a:cxnLst/>
              <a:rect l="l" t="t" r="r" b="b"/>
              <a:pathLst>
                <a:path w="26335" h="151847" extrusionOk="0">
                  <a:moveTo>
                    <a:pt x="528" y="151847"/>
                  </a:moveTo>
                  <a:lnTo>
                    <a:pt x="0" y="151847"/>
                  </a:lnTo>
                  <a:lnTo>
                    <a:pt x="0" y="111113"/>
                  </a:lnTo>
                  <a:lnTo>
                    <a:pt x="12287" y="98826"/>
                  </a:lnTo>
                  <a:lnTo>
                    <a:pt x="12287" y="80800"/>
                  </a:lnTo>
                  <a:lnTo>
                    <a:pt x="25807" y="67280"/>
                  </a:lnTo>
                  <a:lnTo>
                    <a:pt x="25807" y="1"/>
                  </a:lnTo>
                  <a:lnTo>
                    <a:pt x="26335" y="1"/>
                  </a:lnTo>
                  <a:lnTo>
                    <a:pt x="26335" y="67492"/>
                  </a:lnTo>
                  <a:lnTo>
                    <a:pt x="12815" y="81011"/>
                  </a:lnTo>
                  <a:lnTo>
                    <a:pt x="12815" y="99037"/>
                  </a:lnTo>
                  <a:lnTo>
                    <a:pt x="528" y="111324"/>
                  </a:lnTo>
                  <a:close/>
                </a:path>
              </a:pathLst>
            </a:custGeom>
            <a:gradFill>
              <a:gsLst>
                <a:gs pos="0">
                  <a:srgbClr val="FFFFFF">
                    <a:alpha val="56078"/>
                  </a:srgbClr>
                </a:gs>
                <a:gs pos="51000">
                  <a:srgbClr val="FFFFFF">
                    <a:alpha val="38823"/>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8"/>
            <p:cNvSpPr/>
            <p:nvPr/>
          </p:nvSpPr>
          <p:spPr>
            <a:xfrm>
              <a:off x="5953772" y="350921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48"/>
          <p:cNvGrpSpPr/>
          <p:nvPr/>
        </p:nvGrpSpPr>
        <p:grpSpPr>
          <a:xfrm>
            <a:off x="2359701" y="2574990"/>
            <a:ext cx="409296" cy="3509969"/>
            <a:chOff x="6579326" y="2536140"/>
            <a:chExt cx="409296" cy="3509969"/>
          </a:xfrm>
        </p:grpSpPr>
        <p:sp>
          <p:nvSpPr>
            <p:cNvPr id="1267" name="Google Shape;1267;p48"/>
            <p:cNvSpPr/>
            <p:nvPr/>
          </p:nvSpPr>
          <p:spPr>
            <a:xfrm>
              <a:off x="6579326" y="2656344"/>
              <a:ext cx="390728" cy="3389765"/>
            </a:xfrm>
            <a:custGeom>
              <a:avLst/>
              <a:gdLst/>
              <a:ahLst/>
              <a:cxnLst/>
              <a:rect l="l" t="t" r="r" b="b"/>
              <a:pathLst>
                <a:path w="22251" h="193039" extrusionOk="0">
                  <a:moveTo>
                    <a:pt x="22251" y="193039"/>
                  </a:moveTo>
                  <a:lnTo>
                    <a:pt x="21723" y="193039"/>
                  </a:lnTo>
                  <a:lnTo>
                    <a:pt x="21723" y="149946"/>
                  </a:lnTo>
                  <a:lnTo>
                    <a:pt x="0" y="128223"/>
                  </a:lnTo>
                  <a:lnTo>
                    <a:pt x="0" y="54008"/>
                  </a:lnTo>
                  <a:lnTo>
                    <a:pt x="6267" y="47741"/>
                  </a:lnTo>
                  <a:lnTo>
                    <a:pt x="6267" y="36897"/>
                  </a:lnTo>
                  <a:lnTo>
                    <a:pt x="15702" y="27462"/>
                  </a:lnTo>
                  <a:lnTo>
                    <a:pt x="15702" y="1"/>
                  </a:lnTo>
                  <a:lnTo>
                    <a:pt x="16231" y="1"/>
                  </a:lnTo>
                  <a:lnTo>
                    <a:pt x="16231" y="27708"/>
                  </a:lnTo>
                  <a:lnTo>
                    <a:pt x="6795" y="37108"/>
                  </a:lnTo>
                  <a:lnTo>
                    <a:pt x="6795" y="47987"/>
                  </a:lnTo>
                  <a:lnTo>
                    <a:pt x="528" y="54219"/>
                  </a:lnTo>
                  <a:lnTo>
                    <a:pt x="528" y="128012"/>
                  </a:lnTo>
                  <a:lnTo>
                    <a:pt x="22251" y="149734"/>
                  </a:lnTo>
                  <a:close/>
                </a:path>
              </a:pathLst>
            </a:custGeom>
            <a:gradFill>
              <a:gsLst>
                <a:gs pos="0">
                  <a:srgbClr val="FFFFFF">
                    <a:alpha val="56078"/>
                  </a:srgbClr>
                </a:gs>
                <a:gs pos="51000">
                  <a:srgbClr val="FFFFFF">
                    <a:alpha val="38823"/>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8"/>
            <p:cNvSpPr/>
            <p:nvPr/>
          </p:nvSpPr>
          <p:spPr>
            <a:xfrm>
              <a:off x="6731522" y="2536140"/>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8"/>
          <p:cNvGrpSpPr/>
          <p:nvPr/>
        </p:nvGrpSpPr>
        <p:grpSpPr>
          <a:xfrm>
            <a:off x="2320890" y="3421264"/>
            <a:ext cx="586106" cy="2789811"/>
            <a:chOff x="6540515" y="3382414"/>
            <a:chExt cx="586106" cy="2789811"/>
          </a:xfrm>
        </p:grpSpPr>
        <p:sp>
          <p:nvSpPr>
            <p:cNvPr id="1270" name="Google Shape;1270;p48"/>
            <p:cNvSpPr/>
            <p:nvPr/>
          </p:nvSpPr>
          <p:spPr>
            <a:xfrm>
              <a:off x="6540515" y="3505791"/>
              <a:ext cx="462460" cy="2666433"/>
            </a:xfrm>
            <a:custGeom>
              <a:avLst/>
              <a:gdLst/>
              <a:ahLst/>
              <a:cxnLst/>
              <a:rect l="l" t="t" r="r" b="b"/>
              <a:pathLst>
                <a:path w="26336" h="151847" extrusionOk="0">
                  <a:moveTo>
                    <a:pt x="529" y="151847"/>
                  </a:moveTo>
                  <a:lnTo>
                    <a:pt x="1" y="151847"/>
                  </a:lnTo>
                  <a:lnTo>
                    <a:pt x="1" y="111113"/>
                  </a:lnTo>
                  <a:lnTo>
                    <a:pt x="12288" y="98826"/>
                  </a:lnTo>
                  <a:lnTo>
                    <a:pt x="12288" y="80800"/>
                  </a:lnTo>
                  <a:lnTo>
                    <a:pt x="25807" y="67280"/>
                  </a:lnTo>
                  <a:lnTo>
                    <a:pt x="25807" y="1"/>
                  </a:lnTo>
                  <a:lnTo>
                    <a:pt x="26335" y="1"/>
                  </a:lnTo>
                  <a:lnTo>
                    <a:pt x="26335" y="67492"/>
                  </a:lnTo>
                  <a:lnTo>
                    <a:pt x="12816" y="81011"/>
                  </a:lnTo>
                  <a:lnTo>
                    <a:pt x="12816" y="99037"/>
                  </a:lnTo>
                  <a:lnTo>
                    <a:pt x="529" y="111324"/>
                  </a:lnTo>
                  <a:close/>
                </a:path>
              </a:pathLst>
            </a:custGeom>
            <a:gradFill>
              <a:gsLst>
                <a:gs pos="0">
                  <a:srgbClr val="FFFFFF">
                    <a:alpha val="56078"/>
                  </a:srgbClr>
                </a:gs>
                <a:gs pos="51000">
                  <a:srgbClr val="FFFFFF">
                    <a:alpha val="38823"/>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6869521" y="3382414"/>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8"/>
          <p:cNvGrpSpPr/>
          <p:nvPr/>
        </p:nvGrpSpPr>
        <p:grpSpPr>
          <a:xfrm>
            <a:off x="2786304" y="3876969"/>
            <a:ext cx="587619" cy="1765006"/>
            <a:chOff x="7005929" y="3838119"/>
            <a:chExt cx="587619" cy="1765006"/>
          </a:xfrm>
        </p:grpSpPr>
        <p:sp>
          <p:nvSpPr>
            <p:cNvPr id="1273" name="Google Shape;1273;p48"/>
            <p:cNvSpPr/>
            <p:nvPr/>
          </p:nvSpPr>
          <p:spPr>
            <a:xfrm>
              <a:off x="7005929" y="3959860"/>
              <a:ext cx="462460" cy="1643265"/>
            </a:xfrm>
            <a:custGeom>
              <a:avLst/>
              <a:gdLst/>
              <a:ahLst/>
              <a:cxnLst/>
              <a:rect l="l" t="t" r="r" b="b"/>
              <a:pathLst>
                <a:path w="26336" h="93580" extrusionOk="0">
                  <a:moveTo>
                    <a:pt x="529" y="93580"/>
                  </a:moveTo>
                  <a:lnTo>
                    <a:pt x="1" y="93580"/>
                  </a:lnTo>
                  <a:lnTo>
                    <a:pt x="1" y="52846"/>
                  </a:lnTo>
                  <a:lnTo>
                    <a:pt x="12288" y="40559"/>
                  </a:lnTo>
                  <a:lnTo>
                    <a:pt x="12288" y="33728"/>
                  </a:lnTo>
                  <a:lnTo>
                    <a:pt x="25807" y="20244"/>
                  </a:lnTo>
                  <a:lnTo>
                    <a:pt x="25807" y="1"/>
                  </a:lnTo>
                  <a:lnTo>
                    <a:pt x="26335" y="1"/>
                  </a:lnTo>
                  <a:lnTo>
                    <a:pt x="26335" y="20456"/>
                  </a:lnTo>
                  <a:lnTo>
                    <a:pt x="12816" y="33975"/>
                  </a:lnTo>
                  <a:lnTo>
                    <a:pt x="12816" y="40770"/>
                  </a:lnTo>
                  <a:lnTo>
                    <a:pt x="529" y="53057"/>
                  </a:lnTo>
                  <a:close/>
                </a:path>
              </a:pathLst>
            </a:custGeom>
            <a:gradFill>
              <a:gsLst>
                <a:gs pos="0">
                  <a:srgbClr val="FFFFFF">
                    <a:alpha val="56078"/>
                  </a:srgbClr>
                </a:gs>
                <a:gs pos="51000">
                  <a:srgbClr val="FFFFFF">
                    <a:alpha val="38823"/>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8"/>
            <p:cNvSpPr/>
            <p:nvPr/>
          </p:nvSpPr>
          <p:spPr>
            <a:xfrm>
              <a:off x="7336447" y="3838119"/>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48"/>
          <p:cNvGrpSpPr/>
          <p:nvPr/>
        </p:nvGrpSpPr>
        <p:grpSpPr>
          <a:xfrm>
            <a:off x="2987106" y="3596040"/>
            <a:ext cx="587067" cy="2786410"/>
            <a:chOff x="4577556" y="3257565"/>
            <a:chExt cx="587067" cy="2786410"/>
          </a:xfrm>
        </p:grpSpPr>
        <p:sp>
          <p:nvSpPr>
            <p:cNvPr id="1276" name="Google Shape;1276;p48"/>
            <p:cNvSpPr/>
            <p:nvPr/>
          </p:nvSpPr>
          <p:spPr>
            <a:xfrm>
              <a:off x="4577556" y="3377541"/>
              <a:ext cx="462443" cy="2666433"/>
            </a:xfrm>
            <a:custGeom>
              <a:avLst/>
              <a:gdLst/>
              <a:ahLst/>
              <a:cxnLst/>
              <a:rect l="l" t="t" r="r" b="b"/>
              <a:pathLst>
                <a:path w="26335" h="151847" extrusionOk="0">
                  <a:moveTo>
                    <a:pt x="528" y="151847"/>
                  </a:moveTo>
                  <a:lnTo>
                    <a:pt x="0" y="151847"/>
                  </a:lnTo>
                  <a:lnTo>
                    <a:pt x="0" y="111113"/>
                  </a:lnTo>
                  <a:lnTo>
                    <a:pt x="12287" y="98826"/>
                  </a:lnTo>
                  <a:lnTo>
                    <a:pt x="12287" y="80800"/>
                  </a:lnTo>
                  <a:lnTo>
                    <a:pt x="25807" y="67280"/>
                  </a:lnTo>
                  <a:lnTo>
                    <a:pt x="25807" y="1"/>
                  </a:lnTo>
                  <a:lnTo>
                    <a:pt x="26335" y="1"/>
                  </a:lnTo>
                  <a:lnTo>
                    <a:pt x="26335" y="67492"/>
                  </a:lnTo>
                  <a:lnTo>
                    <a:pt x="12815" y="81011"/>
                  </a:lnTo>
                  <a:lnTo>
                    <a:pt x="12815" y="99037"/>
                  </a:lnTo>
                  <a:lnTo>
                    <a:pt x="528" y="111324"/>
                  </a:lnTo>
                  <a:close/>
                </a:path>
              </a:pathLst>
            </a:custGeom>
            <a:gradFill>
              <a:gsLst>
                <a:gs pos="0">
                  <a:srgbClr val="FFFFFF">
                    <a:alpha val="56078"/>
                  </a:srgbClr>
                </a:gs>
                <a:gs pos="51000">
                  <a:srgbClr val="FFFFFF">
                    <a:alpha val="38823"/>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8"/>
            <p:cNvSpPr/>
            <p:nvPr/>
          </p:nvSpPr>
          <p:spPr>
            <a:xfrm>
              <a:off x="4907522" y="325756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48"/>
          <p:cNvGrpSpPr/>
          <p:nvPr/>
        </p:nvGrpSpPr>
        <p:grpSpPr>
          <a:xfrm>
            <a:off x="4635975" y="2762825"/>
            <a:ext cx="257100" cy="1821800"/>
            <a:chOff x="829225" y="2863075"/>
            <a:chExt cx="257100" cy="1821800"/>
          </a:xfrm>
        </p:grpSpPr>
        <p:sp>
          <p:nvSpPr>
            <p:cNvPr id="1279" name="Google Shape;1279;p48"/>
            <p:cNvSpPr/>
            <p:nvPr/>
          </p:nvSpPr>
          <p:spPr>
            <a:xfrm>
              <a:off x="949075" y="2984475"/>
              <a:ext cx="17400" cy="1700400"/>
            </a:xfrm>
            <a:prstGeom prst="roundRect">
              <a:avLst>
                <a:gd name="adj" fmla="val 50000"/>
              </a:avLst>
            </a:prstGeom>
            <a:gradFill>
              <a:gsLst>
                <a:gs pos="0">
                  <a:srgbClr val="1155CC">
                    <a:alpha val="54117"/>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829225" y="2863075"/>
              <a:ext cx="257100" cy="257100"/>
            </a:xfrm>
            <a:prstGeom prst="ellipse">
              <a:avLst/>
            </a:prstGeom>
            <a:gradFill>
              <a:gsLst>
                <a:gs pos="0">
                  <a:schemeClr val="lt2"/>
                </a:gs>
                <a:gs pos="23000">
                  <a:srgbClr val="1155CC">
                    <a:alpha val="34509"/>
                  </a:srgbClr>
                </a:gs>
                <a:gs pos="41000">
                  <a:srgbClr val="FFFFFF">
                    <a:alpha val="235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8"/>
          <p:cNvGrpSpPr/>
          <p:nvPr/>
        </p:nvGrpSpPr>
        <p:grpSpPr>
          <a:xfrm>
            <a:off x="5215025" y="2982275"/>
            <a:ext cx="257100" cy="2595800"/>
            <a:chOff x="829225" y="2863075"/>
            <a:chExt cx="257100" cy="2595800"/>
          </a:xfrm>
        </p:grpSpPr>
        <p:sp>
          <p:nvSpPr>
            <p:cNvPr id="1282" name="Google Shape;1282;p48"/>
            <p:cNvSpPr/>
            <p:nvPr/>
          </p:nvSpPr>
          <p:spPr>
            <a:xfrm>
              <a:off x="949075" y="2984475"/>
              <a:ext cx="17400" cy="2474400"/>
            </a:xfrm>
            <a:prstGeom prst="roundRect">
              <a:avLst>
                <a:gd name="adj" fmla="val 50000"/>
              </a:avLst>
            </a:prstGeom>
            <a:gradFill>
              <a:gsLst>
                <a:gs pos="0">
                  <a:srgbClr val="1155CC">
                    <a:alpha val="54117"/>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829225" y="2863075"/>
              <a:ext cx="257100" cy="257100"/>
            </a:xfrm>
            <a:prstGeom prst="ellipse">
              <a:avLst/>
            </a:prstGeom>
            <a:gradFill>
              <a:gsLst>
                <a:gs pos="0">
                  <a:schemeClr val="lt2"/>
                </a:gs>
                <a:gs pos="23000">
                  <a:srgbClr val="1155CC">
                    <a:alpha val="34509"/>
                  </a:srgbClr>
                </a:gs>
                <a:gs pos="41000">
                  <a:srgbClr val="FFFFFF">
                    <a:alpha val="235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48"/>
          <p:cNvGrpSpPr/>
          <p:nvPr/>
        </p:nvGrpSpPr>
        <p:grpSpPr>
          <a:xfrm>
            <a:off x="6503100" y="3306100"/>
            <a:ext cx="257100" cy="2595800"/>
            <a:chOff x="829225" y="2863075"/>
            <a:chExt cx="257100" cy="2595800"/>
          </a:xfrm>
        </p:grpSpPr>
        <p:sp>
          <p:nvSpPr>
            <p:cNvPr id="1285" name="Google Shape;1285;p48"/>
            <p:cNvSpPr/>
            <p:nvPr/>
          </p:nvSpPr>
          <p:spPr>
            <a:xfrm>
              <a:off x="949075" y="2984475"/>
              <a:ext cx="17400" cy="2474400"/>
            </a:xfrm>
            <a:prstGeom prst="roundRect">
              <a:avLst>
                <a:gd name="adj" fmla="val 50000"/>
              </a:avLst>
            </a:prstGeom>
            <a:gradFill>
              <a:gsLst>
                <a:gs pos="0">
                  <a:srgbClr val="1155CC">
                    <a:alpha val="54117"/>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829225" y="2863075"/>
              <a:ext cx="257100" cy="257100"/>
            </a:xfrm>
            <a:prstGeom prst="ellipse">
              <a:avLst/>
            </a:prstGeom>
            <a:gradFill>
              <a:gsLst>
                <a:gs pos="0">
                  <a:schemeClr val="lt2"/>
                </a:gs>
                <a:gs pos="23000">
                  <a:srgbClr val="1155CC">
                    <a:alpha val="34509"/>
                  </a:srgbClr>
                </a:gs>
                <a:gs pos="41000">
                  <a:srgbClr val="FFFFFF">
                    <a:alpha val="235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 name="Google Shape;1287;p48"/>
          <p:cNvGrpSpPr/>
          <p:nvPr/>
        </p:nvGrpSpPr>
        <p:grpSpPr>
          <a:xfrm>
            <a:off x="7585800" y="2449525"/>
            <a:ext cx="257100" cy="2595800"/>
            <a:chOff x="829225" y="2863075"/>
            <a:chExt cx="257100" cy="2595800"/>
          </a:xfrm>
        </p:grpSpPr>
        <p:sp>
          <p:nvSpPr>
            <p:cNvPr id="1288" name="Google Shape;1288;p48"/>
            <p:cNvSpPr/>
            <p:nvPr/>
          </p:nvSpPr>
          <p:spPr>
            <a:xfrm>
              <a:off x="949075" y="2984475"/>
              <a:ext cx="17400" cy="2474400"/>
            </a:xfrm>
            <a:prstGeom prst="roundRect">
              <a:avLst>
                <a:gd name="adj" fmla="val 50000"/>
              </a:avLst>
            </a:prstGeom>
            <a:gradFill>
              <a:gsLst>
                <a:gs pos="0">
                  <a:srgbClr val="1155CC">
                    <a:alpha val="54117"/>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829225" y="2863075"/>
              <a:ext cx="257100" cy="257100"/>
            </a:xfrm>
            <a:prstGeom prst="ellipse">
              <a:avLst/>
            </a:prstGeom>
            <a:gradFill>
              <a:gsLst>
                <a:gs pos="0">
                  <a:schemeClr val="lt2"/>
                </a:gs>
                <a:gs pos="23000">
                  <a:srgbClr val="1155CC">
                    <a:alpha val="34509"/>
                  </a:srgbClr>
                </a:gs>
                <a:gs pos="41000">
                  <a:srgbClr val="FFFFFF">
                    <a:alpha val="235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48"/>
          <p:cNvGrpSpPr/>
          <p:nvPr/>
        </p:nvGrpSpPr>
        <p:grpSpPr>
          <a:xfrm>
            <a:off x="5859063" y="3069963"/>
            <a:ext cx="257100" cy="1116807"/>
            <a:chOff x="829225" y="2863075"/>
            <a:chExt cx="257100" cy="1116807"/>
          </a:xfrm>
        </p:grpSpPr>
        <p:sp>
          <p:nvSpPr>
            <p:cNvPr id="1291" name="Google Shape;1291;p48"/>
            <p:cNvSpPr/>
            <p:nvPr/>
          </p:nvSpPr>
          <p:spPr>
            <a:xfrm>
              <a:off x="949088" y="2984482"/>
              <a:ext cx="17400" cy="995400"/>
            </a:xfrm>
            <a:prstGeom prst="roundRect">
              <a:avLst>
                <a:gd name="adj" fmla="val 50000"/>
              </a:avLst>
            </a:prstGeom>
            <a:gradFill>
              <a:gsLst>
                <a:gs pos="0">
                  <a:srgbClr val="1155CC">
                    <a:alpha val="54117"/>
                  </a:srgbClr>
                </a:gs>
                <a:gs pos="51000">
                  <a:srgbClr val="FFFFFF">
                    <a:alpha val="3882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829225" y="2863075"/>
              <a:ext cx="257100" cy="257100"/>
            </a:xfrm>
            <a:prstGeom prst="ellipse">
              <a:avLst/>
            </a:prstGeom>
            <a:gradFill>
              <a:gsLst>
                <a:gs pos="0">
                  <a:schemeClr val="lt2"/>
                </a:gs>
                <a:gs pos="23000">
                  <a:srgbClr val="1155CC">
                    <a:alpha val="34509"/>
                  </a:srgbClr>
                </a:gs>
                <a:gs pos="41000">
                  <a:srgbClr val="FFFFFF">
                    <a:alpha val="235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33"/>
          <p:cNvSpPr txBox="1">
            <a:spLocks noGrp="1"/>
          </p:cNvSpPr>
          <p:nvPr>
            <p:ph type="subTitle" idx="1"/>
          </p:nvPr>
        </p:nvSpPr>
        <p:spPr>
          <a:xfrm>
            <a:off x="892845" y="1304261"/>
            <a:ext cx="7699200" cy="41112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400" dirty="0">
                <a:latin typeface="IBM Plex Sans" panose="020B0503050203000203" pitchFamily="34" charset="0"/>
              </a:rPr>
              <a:t>We used two different plots to get some insights of the data.</a:t>
            </a:r>
            <a:endParaRPr sz="1400" dirty="0">
              <a:latin typeface="IBM Plex Sans" panose="020B0503050203000203" pitchFamily="34" charset="0"/>
            </a:endParaRPr>
          </a:p>
        </p:txBody>
      </p:sp>
      <p:sp>
        <p:nvSpPr>
          <p:cNvPr id="917" name="Google Shape;917;p33"/>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rPr>
              <a:t>Dataset Insights</a:t>
            </a:r>
            <a:endParaRPr dirty="0"/>
          </a:p>
        </p:txBody>
      </p:sp>
      <p:sp>
        <p:nvSpPr>
          <p:cNvPr id="3" name="TextBox 2">
            <a:extLst>
              <a:ext uri="{FF2B5EF4-FFF2-40B4-BE49-F238E27FC236}">
                <a16:creationId xmlns:a16="http://schemas.microsoft.com/office/drawing/2014/main" id="{0966E638-F425-D29F-508A-44B05EB08231}"/>
              </a:ext>
            </a:extLst>
          </p:cNvPr>
          <p:cNvSpPr txBox="1"/>
          <p:nvPr/>
        </p:nvSpPr>
        <p:spPr>
          <a:xfrm>
            <a:off x="1034902" y="1779181"/>
            <a:ext cx="3537098" cy="738664"/>
          </a:xfrm>
          <a:prstGeom prst="rect">
            <a:avLst/>
          </a:prstGeom>
          <a:noFill/>
        </p:spPr>
        <p:txBody>
          <a:bodyPr wrap="square" rtlCol="0">
            <a:spAutoFit/>
          </a:bodyPr>
          <a:lstStyle/>
          <a:p>
            <a:r>
              <a:rPr lang="en-US" b="1" dirty="0">
                <a:solidFill>
                  <a:schemeClr val="tx1"/>
                </a:solidFill>
                <a:latin typeface="IBM Plex Sans" panose="020B0503050203000203" pitchFamily="34" charset="0"/>
              </a:rPr>
              <a:t>Feature Importance Plot: </a:t>
            </a:r>
            <a:r>
              <a:rPr lang="en-US" dirty="0">
                <a:solidFill>
                  <a:schemeClr val="tx1"/>
                </a:solidFill>
                <a:latin typeface="IBM Plex Sans" panose="020B0503050203000203" pitchFamily="34" charset="0"/>
              </a:rPr>
              <a:t>This visual represents the significance of different features in predicting the target variable.</a:t>
            </a:r>
          </a:p>
        </p:txBody>
      </p:sp>
      <p:sp>
        <p:nvSpPr>
          <p:cNvPr id="5" name="TextBox 4">
            <a:extLst>
              <a:ext uri="{FF2B5EF4-FFF2-40B4-BE49-F238E27FC236}">
                <a16:creationId xmlns:a16="http://schemas.microsoft.com/office/drawing/2014/main" id="{31CC093A-B466-636A-0F24-79B21BAADB82}"/>
              </a:ext>
            </a:extLst>
          </p:cNvPr>
          <p:cNvSpPr txBox="1"/>
          <p:nvPr/>
        </p:nvSpPr>
        <p:spPr>
          <a:xfrm>
            <a:off x="4742445" y="1779181"/>
            <a:ext cx="3849600" cy="954107"/>
          </a:xfrm>
          <a:prstGeom prst="rect">
            <a:avLst/>
          </a:prstGeom>
          <a:noFill/>
        </p:spPr>
        <p:txBody>
          <a:bodyPr wrap="square" rtlCol="0">
            <a:spAutoFit/>
          </a:bodyPr>
          <a:lstStyle/>
          <a:p>
            <a:r>
              <a:rPr lang="en-US" b="1" dirty="0">
                <a:solidFill>
                  <a:schemeClr val="tx1"/>
                </a:solidFill>
                <a:latin typeface="IBM Plex Sans" panose="020B0503050203000203" pitchFamily="34" charset="0"/>
              </a:rPr>
              <a:t>Correlation Heatmap: </a:t>
            </a:r>
            <a:r>
              <a:rPr lang="en-US" dirty="0">
                <a:solidFill>
                  <a:schemeClr val="tx1"/>
                </a:solidFill>
                <a:latin typeface="IBM Plex Sans" panose="020B0503050203000203" pitchFamily="34" charset="0"/>
              </a:rPr>
              <a:t>It's a graphical representation of the correlation matrix, showing how different variables are related to each other.</a:t>
            </a:r>
          </a:p>
        </p:txBody>
      </p:sp>
      <p:pic>
        <p:nvPicPr>
          <p:cNvPr id="7" name="Picture 6">
            <a:extLst>
              <a:ext uri="{FF2B5EF4-FFF2-40B4-BE49-F238E27FC236}">
                <a16:creationId xmlns:a16="http://schemas.microsoft.com/office/drawing/2014/main" id="{3CCF5E7C-AC25-6B37-EB56-F1191D6BF0D0}"/>
              </a:ext>
            </a:extLst>
          </p:cNvPr>
          <p:cNvPicPr>
            <a:picLocks noChangeAspect="1"/>
          </p:cNvPicPr>
          <p:nvPr/>
        </p:nvPicPr>
        <p:blipFill>
          <a:blip r:embed="rId3"/>
          <a:stretch>
            <a:fillRect/>
          </a:stretch>
        </p:blipFill>
        <p:spPr>
          <a:xfrm>
            <a:off x="5011794" y="2733288"/>
            <a:ext cx="3310901" cy="2164383"/>
          </a:xfrm>
          <a:prstGeom prst="rect">
            <a:avLst/>
          </a:prstGeom>
        </p:spPr>
      </p:pic>
      <p:pic>
        <p:nvPicPr>
          <p:cNvPr id="10" name="Picture 9">
            <a:extLst>
              <a:ext uri="{FF2B5EF4-FFF2-40B4-BE49-F238E27FC236}">
                <a16:creationId xmlns:a16="http://schemas.microsoft.com/office/drawing/2014/main" id="{33A2202B-B8DB-121E-D2F0-B1F45B10877D}"/>
              </a:ext>
            </a:extLst>
          </p:cNvPr>
          <p:cNvPicPr>
            <a:picLocks noChangeAspect="1"/>
          </p:cNvPicPr>
          <p:nvPr/>
        </p:nvPicPr>
        <p:blipFill>
          <a:blip r:embed="rId4"/>
          <a:stretch>
            <a:fillRect/>
          </a:stretch>
        </p:blipFill>
        <p:spPr>
          <a:xfrm>
            <a:off x="878650" y="2865858"/>
            <a:ext cx="3849601" cy="1899241"/>
          </a:xfrm>
          <a:prstGeom prst="rect">
            <a:avLst/>
          </a:prstGeom>
        </p:spPr>
      </p:pic>
    </p:spTree>
    <p:extLst>
      <p:ext uri="{BB962C8B-B14F-4D97-AF65-F5344CB8AC3E}">
        <p14:creationId xmlns:p14="http://schemas.microsoft.com/office/powerpoint/2010/main" val="3399361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33"/>
          <p:cNvSpPr txBox="1">
            <a:spLocks noGrp="1"/>
          </p:cNvSpPr>
          <p:nvPr>
            <p:ph type="subTitle" idx="1"/>
          </p:nvPr>
        </p:nvSpPr>
        <p:spPr>
          <a:xfrm>
            <a:off x="892845" y="1304260"/>
            <a:ext cx="7435992" cy="3019647"/>
          </a:xfrm>
          <a:prstGeom prst="rect">
            <a:avLst/>
          </a:prstGeom>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n-US" sz="1600" kern="100" dirty="0">
                <a:effectLst/>
                <a:latin typeface="IBM Plex Sans" panose="020B0503050203000203" pitchFamily="34" charset="0"/>
                <a:ea typeface="Calibri" panose="020F0502020204030204" pitchFamily="34" charset="0"/>
                <a:cs typeface="Arial" panose="020B0604020202020204" pitchFamily="34" charset="0"/>
              </a:rPr>
              <a:t>Dimensionality reduction: as shown in the previous slide, we found that 6 out of the 20 features are unimportant so we decided to drop those 6 features (3g, blue, dual_sim, touch_sceen, wifi, 4g).</a:t>
            </a:r>
          </a:p>
          <a:p>
            <a:pPr marL="285750" lvl="0" indent="-285750" algn="l" rtl="0">
              <a:spcBef>
                <a:spcPts val="0"/>
              </a:spcBef>
              <a:spcAft>
                <a:spcPts val="0"/>
              </a:spcAft>
              <a:buFont typeface="Arial" panose="020B0604020202020204" pitchFamily="34" charset="0"/>
              <a:buChar char="•"/>
            </a:pPr>
            <a:endParaRPr lang="en-US" sz="1600" dirty="0">
              <a:latin typeface="IBM Plex Sans" panose="020B0503050203000203" pitchFamily="34" charset="0"/>
            </a:endParaRPr>
          </a:p>
          <a:p>
            <a:pPr marL="285750" indent="-285750" algn="l">
              <a:buFont typeface="Arial" panose="020B0604020202020204" pitchFamily="34" charset="0"/>
              <a:buChar char="•"/>
            </a:pPr>
            <a:r>
              <a:rPr lang="en-US" sz="1600" kern="100" dirty="0">
                <a:effectLst/>
                <a:latin typeface="IBM Plex Sans" panose="020B0503050203000203" pitchFamily="34" charset="0"/>
                <a:ea typeface="Calibri" panose="020F0502020204030204" pitchFamily="34" charset="0"/>
                <a:cs typeface="Arial" panose="020B0604020202020204" pitchFamily="34" charset="0"/>
              </a:rPr>
              <a:t>Data Splitting: we split the dataset into 80% for training, and 20% for testing.</a:t>
            </a:r>
          </a:p>
          <a:p>
            <a:pPr marL="285750" lvl="0" indent="-285750" algn="l" rtl="0">
              <a:spcBef>
                <a:spcPts val="0"/>
              </a:spcBef>
              <a:spcAft>
                <a:spcPts val="0"/>
              </a:spcAft>
              <a:buFont typeface="Arial" panose="020B0604020202020204" pitchFamily="34" charset="0"/>
              <a:buChar char="•"/>
            </a:pPr>
            <a:endParaRPr sz="1400" dirty="0">
              <a:latin typeface="IBM Plex Sans" panose="020B0503050203000203" pitchFamily="34" charset="0"/>
            </a:endParaRPr>
          </a:p>
        </p:txBody>
      </p:sp>
      <p:sp>
        <p:nvSpPr>
          <p:cNvPr id="917" name="Google Shape;917;p33"/>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rPr>
              <a:t>Dataset Preprocessing</a:t>
            </a:r>
            <a:endParaRPr dirty="0"/>
          </a:p>
        </p:txBody>
      </p:sp>
    </p:spTree>
    <p:extLst>
      <p:ext uri="{BB962C8B-B14F-4D97-AF65-F5344CB8AC3E}">
        <p14:creationId xmlns:p14="http://schemas.microsoft.com/office/powerpoint/2010/main" val="22098843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rPr>
              <a:t>Models Description</a:t>
            </a:r>
            <a:endParaRPr dirty="0">
              <a:solidFill>
                <a:schemeClr val="tx1"/>
              </a:solidFill>
            </a:endParaRP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696432" cy="2931584"/>
          </a:xfrm>
        </p:spPr>
        <p:txBody>
          <a:bodyPr/>
          <a:lstStyle/>
          <a:p>
            <a:pPr marL="152400" indent="0" algn="l"/>
            <a:r>
              <a:rPr lang="en-US" sz="1400" dirty="0">
                <a:latin typeface="IBM Plex Sans" panose="020B0503050203000203" pitchFamily="34" charset="0"/>
              </a:rPr>
              <a:t>Multi Layer Perceptron:</a:t>
            </a:r>
          </a:p>
          <a:p>
            <a:pPr marL="152400" indent="0" algn="l"/>
            <a:endParaRPr lang="en-US" sz="1400" dirty="0">
              <a:latin typeface="IBM Plex Sans" panose="020B0503050203000203" pitchFamily="34" charset="0"/>
            </a:endParaRPr>
          </a:p>
          <a:p>
            <a:pPr marL="152400" indent="0" algn="l"/>
            <a:r>
              <a:rPr lang="en-US" sz="1400" dirty="0">
                <a:effectLst/>
                <a:latin typeface="IBM Plex Sans" panose="020B0503050203000203" pitchFamily="34" charset="0"/>
                <a:ea typeface="Calibri" panose="020F0502020204030204" pitchFamily="34" charset="0"/>
                <a:cs typeface="Arial" panose="020B0604020202020204" pitchFamily="34" charset="0"/>
              </a:rPr>
              <a:t>A model which consists of at least three layers of nodes: an input layer, one or more hidden layers, and an output layer. Each node, or neuron, uses a nonlinear activation function, except for input nodes. MLP utilizes a supervised learning technique called backpropagation for training</a:t>
            </a:r>
            <a:br>
              <a:rPr lang="en-US" dirty="0">
                <a:latin typeface="IBM Plex Sans" panose="020B0503050203000203" pitchFamily="34" charset="0"/>
              </a:rPr>
            </a:br>
            <a:endParaRPr lang="en-US" dirty="0">
              <a:latin typeface="IBM Plex Sans" panose="020B0503050203000203" pitchFamily="34" charset="0"/>
            </a:endParaRPr>
          </a:p>
        </p:txBody>
      </p:sp>
      <p:sp>
        <p:nvSpPr>
          <p:cNvPr id="8" name="Subtitle 4">
            <a:extLst>
              <a:ext uri="{FF2B5EF4-FFF2-40B4-BE49-F238E27FC236}">
                <a16:creationId xmlns:a16="http://schemas.microsoft.com/office/drawing/2014/main" id="{344AC832-013A-1F9F-B33A-D996E0A664CB}"/>
              </a:ext>
            </a:extLst>
          </p:cNvPr>
          <p:cNvSpPr txBox="1">
            <a:spLocks/>
          </p:cNvSpPr>
          <p:nvPr/>
        </p:nvSpPr>
        <p:spPr>
          <a:xfrm>
            <a:off x="4725143" y="1360967"/>
            <a:ext cx="3696432" cy="2931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sz="1400" dirty="0">
                <a:latin typeface="IBM Plex Sans" panose="020B0503050203000203" pitchFamily="34" charset="0"/>
              </a:rPr>
              <a:t>Support Vector Machine:</a:t>
            </a:r>
          </a:p>
          <a:p>
            <a:pPr marL="152400" indent="0" algn="l"/>
            <a:endParaRPr lang="en-US" sz="1400" dirty="0">
              <a:latin typeface="IBM Plex Sans" panose="020B0503050203000203" pitchFamily="34" charset="0"/>
            </a:endParaRPr>
          </a:p>
          <a:p>
            <a:pPr marL="152400" indent="0" algn="l"/>
            <a:r>
              <a:rPr lang="en-US" sz="1400" dirty="0">
                <a:effectLst/>
                <a:latin typeface="IBM Plex Sans" panose="020B0503050203000203" pitchFamily="34" charset="0"/>
                <a:ea typeface="Calibri" panose="020F0502020204030204" pitchFamily="34" charset="0"/>
                <a:cs typeface="Arial" panose="020B0604020202020204" pitchFamily="34" charset="0"/>
              </a:rPr>
              <a:t>finding the hyperplane that best divides a dataset into classes. The strength of SVM lies in its use of kernels, which allow the algorithm to operate in a high-dimensional space, and its effectiveness in high-dimensional spaces.</a:t>
            </a:r>
            <a:endParaRPr lang="en-US" sz="1400" dirty="0">
              <a:latin typeface="IBM Plex Sans" panose="020B0503050203000203" pitchFamily="34" charset="0"/>
            </a:endParaRPr>
          </a:p>
          <a:p>
            <a:pPr marL="152400" indent="0" algn="l"/>
            <a:endParaRPr lang="en-US" sz="1400" dirty="0">
              <a:latin typeface="IBM Plex Sans" panose="020B0503050203000203" pitchFamily="34" charset="0"/>
            </a:endParaRPr>
          </a:p>
        </p:txBody>
      </p:sp>
      <p:cxnSp>
        <p:nvCxnSpPr>
          <p:cNvPr id="10" name="Straight Connector 9">
            <a:extLst>
              <a:ext uri="{FF2B5EF4-FFF2-40B4-BE49-F238E27FC236}">
                <a16:creationId xmlns:a16="http://schemas.microsoft.com/office/drawing/2014/main" id="{6E4411B3-B46A-2DA7-5B90-C5D3370D73A5}"/>
              </a:ext>
            </a:extLst>
          </p:cNvPr>
          <p:cNvCxnSpPr>
            <a:cxnSpLocks/>
          </p:cNvCxnSpPr>
          <p:nvPr/>
        </p:nvCxnSpPr>
        <p:spPr>
          <a:xfrm>
            <a:off x="4571975" y="1360967"/>
            <a:ext cx="0" cy="275028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4029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rPr>
              <a:t>Models Description</a:t>
            </a:r>
            <a:endParaRPr dirty="0">
              <a:solidFill>
                <a:schemeClr val="tx1"/>
              </a:solidFill>
            </a:endParaRP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696432" cy="2931584"/>
          </a:xfrm>
        </p:spPr>
        <p:txBody>
          <a:bodyPr/>
          <a:lstStyle/>
          <a:p>
            <a:pPr marL="152400" indent="0" algn="l"/>
            <a:r>
              <a:rPr lang="en-US" sz="1400" dirty="0">
                <a:latin typeface="IBM Plex Sans" panose="020B0503050203000203" pitchFamily="34" charset="0"/>
              </a:rPr>
              <a:t>Random Forest:</a:t>
            </a:r>
          </a:p>
          <a:p>
            <a:pPr marL="152400" indent="0" algn="l"/>
            <a:endParaRPr lang="en-US" sz="1400" dirty="0">
              <a:latin typeface="IBM Plex Sans" panose="020B0503050203000203" pitchFamily="34" charset="0"/>
            </a:endParaRPr>
          </a:p>
          <a:p>
            <a:pPr marL="152400" indent="0" algn="l"/>
            <a:r>
              <a:rPr lang="en-US" sz="1400" dirty="0">
                <a:effectLst/>
                <a:latin typeface="IBM Plex Sans" panose="020B0503050203000203" pitchFamily="34" charset="0"/>
                <a:ea typeface="Calibri" panose="020F0502020204030204" pitchFamily="34" charset="0"/>
                <a:cs typeface="Arial" panose="020B0604020202020204" pitchFamily="34" charset="0"/>
              </a:rPr>
              <a:t>ensemble learning method, particularly effective for classification tasks. It operates by constructing a multitude of decision trees at training time and outputting the class that is the mode of the classes output by individual trees.</a:t>
            </a:r>
            <a:br>
              <a:rPr lang="en-US" dirty="0">
                <a:latin typeface="IBM Plex Sans" panose="020B0503050203000203" pitchFamily="34" charset="0"/>
              </a:rPr>
            </a:br>
            <a:endParaRPr lang="en-US" dirty="0">
              <a:latin typeface="IBM Plex Sans" panose="020B0503050203000203" pitchFamily="34" charset="0"/>
            </a:endParaRPr>
          </a:p>
        </p:txBody>
      </p:sp>
      <p:sp>
        <p:nvSpPr>
          <p:cNvPr id="8" name="Subtitle 4">
            <a:extLst>
              <a:ext uri="{FF2B5EF4-FFF2-40B4-BE49-F238E27FC236}">
                <a16:creationId xmlns:a16="http://schemas.microsoft.com/office/drawing/2014/main" id="{344AC832-013A-1F9F-B33A-D996E0A664CB}"/>
              </a:ext>
            </a:extLst>
          </p:cNvPr>
          <p:cNvSpPr txBox="1">
            <a:spLocks/>
          </p:cNvSpPr>
          <p:nvPr/>
        </p:nvSpPr>
        <p:spPr>
          <a:xfrm>
            <a:off x="4725143" y="1360967"/>
            <a:ext cx="3696432" cy="2931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sz="1400" dirty="0">
                <a:latin typeface="IBM Plex Sans" panose="020B0503050203000203" pitchFamily="34" charset="0"/>
              </a:rPr>
              <a:t>Gradient Boosting:</a:t>
            </a:r>
          </a:p>
          <a:p>
            <a:pPr marL="152400" indent="0" algn="l"/>
            <a:endParaRPr lang="en-US" sz="1400" dirty="0">
              <a:latin typeface="IBM Plex Sans" panose="020B0503050203000203" pitchFamily="34" charset="0"/>
            </a:endParaRPr>
          </a:p>
          <a:p>
            <a:pPr marL="152400" indent="0" algn="l"/>
            <a:r>
              <a:rPr lang="en-US" sz="1400" dirty="0">
                <a:effectLst/>
                <a:latin typeface="IBM Plex Sans" panose="020B0503050203000203" pitchFamily="34" charset="0"/>
                <a:ea typeface="Calibri" panose="020F0502020204030204" pitchFamily="34" charset="0"/>
                <a:cs typeface="Arial" panose="020B0604020202020204" pitchFamily="34" charset="0"/>
              </a:rPr>
              <a:t>a machine learning technique used for both classification and regression problems. It builds the model in a stage-wise fashion like other boosting methods, but it generalizes them by allowing optimization of an arbitrary differentiable loss function. In gradient boosting, trees are built sequentially, with each tree being trained to correct the mistakes of the previous ones.</a:t>
            </a:r>
            <a:endParaRPr lang="en-US" sz="1100" dirty="0">
              <a:latin typeface="IBM Plex Sans" panose="020B0503050203000203" pitchFamily="34" charset="0"/>
            </a:endParaRPr>
          </a:p>
        </p:txBody>
      </p:sp>
      <p:cxnSp>
        <p:nvCxnSpPr>
          <p:cNvPr id="10" name="Straight Connector 9">
            <a:extLst>
              <a:ext uri="{FF2B5EF4-FFF2-40B4-BE49-F238E27FC236}">
                <a16:creationId xmlns:a16="http://schemas.microsoft.com/office/drawing/2014/main" id="{6E4411B3-B46A-2DA7-5B90-C5D3370D73A5}"/>
              </a:ext>
            </a:extLst>
          </p:cNvPr>
          <p:cNvCxnSpPr>
            <a:cxnSpLocks/>
          </p:cNvCxnSpPr>
          <p:nvPr/>
        </p:nvCxnSpPr>
        <p:spPr>
          <a:xfrm>
            <a:off x="4571975" y="1360967"/>
            <a:ext cx="0" cy="275028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602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MLP Model: </a:t>
            </a:r>
          </a:p>
          <a:p>
            <a:pPr marL="152400" indent="0" algn="l"/>
            <a:endParaRPr lang="en-US" sz="1400" dirty="0">
              <a:latin typeface="IBM Plex Sans" panose="020B0503050203000203" pitchFamily="34" charset="0"/>
            </a:endParaRPr>
          </a:p>
          <a:p>
            <a:pPr marL="152400" indent="0" algn="l"/>
            <a:r>
              <a:rPr lang="en-US" sz="1400" kern="100" dirty="0">
                <a:effectLst/>
                <a:latin typeface="IBM Plex Sans" panose="020B0503050203000203" pitchFamily="34" charset="0"/>
                <a:ea typeface="Calibri" panose="020F0502020204030204" pitchFamily="34" charset="0"/>
                <a:cs typeface="Arial" panose="020B0604020202020204" pitchFamily="34" charset="0"/>
              </a:rPr>
              <a:t>Hyperparameter Tuning:</a:t>
            </a:r>
          </a:p>
          <a:p>
            <a:pPr marL="152400" indent="0" algn="l"/>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323850" indent="-171450" algn="l">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Implemented using GridSearchCV from Scikit-learn.</a:t>
            </a:r>
          </a:p>
          <a:p>
            <a:pPr marL="323850" indent="-171450" algn="l">
              <a:buFont typeface="Arial" panose="020B0604020202020204" pitchFamily="34" charset="0"/>
              <a:buChar char="•"/>
            </a:pPr>
            <a:r>
              <a:rPr lang="en-US" kern="100" dirty="0">
                <a:effectLst/>
                <a:latin typeface="IBM Plex Sans" panose="020B0503050203000203" pitchFamily="34" charset="0"/>
                <a:ea typeface="Calibri" panose="020F0502020204030204" pitchFamily="34" charset="0"/>
                <a:cs typeface="Arial" panose="020B0604020202020204" pitchFamily="34" charset="0"/>
              </a:rPr>
              <a:t>The model was trained with a maximum of 1500 iterations over a 5-fold cross-validation setup.</a:t>
            </a:r>
          </a:p>
          <a:p>
            <a:pPr marL="323850" indent="-171450" algn="l">
              <a:buFont typeface="Arial" panose="020B0604020202020204" pitchFamily="34" charset="0"/>
              <a:buChar char="•"/>
            </a:pP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sp>
        <p:nvSpPr>
          <p:cNvPr id="2" name="Subtitle 4">
            <a:extLst>
              <a:ext uri="{FF2B5EF4-FFF2-40B4-BE49-F238E27FC236}">
                <a16:creationId xmlns:a16="http://schemas.microsoft.com/office/drawing/2014/main" id="{BD3744AF-151D-F0F0-24A5-B4C1F1B131FA}"/>
              </a:ext>
            </a:extLst>
          </p:cNvPr>
          <p:cNvSpPr txBox="1">
            <a:spLocks/>
          </p:cNvSpPr>
          <p:nvPr/>
        </p:nvSpPr>
        <p:spPr>
          <a:xfrm>
            <a:off x="4571975" y="1360967"/>
            <a:ext cx="3497957" cy="2931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kern="100" dirty="0">
                <a:effectLst/>
                <a:latin typeface="IBM Plex Sans" panose="020B0503050203000203" pitchFamily="34" charset="0"/>
                <a:ea typeface="Calibri" panose="020F0502020204030204" pitchFamily="34" charset="0"/>
                <a:cs typeface="Arial" panose="020B0604020202020204" pitchFamily="34" charset="0"/>
              </a:rPr>
              <a:t>The best parameters :</a:t>
            </a:r>
          </a:p>
          <a:p>
            <a:pPr marL="152400" indent="0" algn="l"/>
            <a:r>
              <a:rPr lang="en-US" kern="100" dirty="0">
                <a:solidFill>
                  <a:srgbClr val="D5D5D5"/>
                </a:solidFill>
                <a:effectLst/>
                <a:latin typeface="IBM Plex Sans" panose="020B0503050203000203" pitchFamily="34" charset="0"/>
                <a:ea typeface="Calibri" panose="020F0502020204030204" pitchFamily="34" charset="0"/>
                <a:cs typeface="Arial" panose="020B0604020202020204" pitchFamily="34" charset="0"/>
              </a:rPr>
              <a:t>Best MLP Hyperparameters: {'activation': '</a:t>
            </a:r>
            <a:r>
              <a:rPr lang="en-US" kern="100" dirty="0" err="1">
                <a:solidFill>
                  <a:srgbClr val="D5D5D5"/>
                </a:solidFill>
                <a:effectLst/>
                <a:latin typeface="IBM Plex Sans" panose="020B0503050203000203" pitchFamily="34" charset="0"/>
                <a:ea typeface="Calibri" panose="020F0502020204030204" pitchFamily="34" charset="0"/>
                <a:cs typeface="Arial" panose="020B0604020202020204" pitchFamily="34" charset="0"/>
              </a:rPr>
              <a:t>relu</a:t>
            </a:r>
            <a:r>
              <a:rPr lang="en-US" kern="100" dirty="0">
                <a:solidFill>
                  <a:srgbClr val="D5D5D5"/>
                </a:solidFill>
                <a:effectLst/>
                <a:latin typeface="IBM Plex Sans" panose="020B0503050203000203" pitchFamily="34" charset="0"/>
                <a:ea typeface="Calibri" panose="020F0502020204030204" pitchFamily="34" charset="0"/>
                <a:cs typeface="Arial" panose="020B0604020202020204" pitchFamily="34" charset="0"/>
              </a:rPr>
              <a:t>', 'alpha': 0.0001, '</a:t>
            </a:r>
            <a:r>
              <a:rPr lang="en-US" kern="100" dirty="0" err="1">
                <a:solidFill>
                  <a:srgbClr val="D5D5D5"/>
                </a:solidFill>
                <a:effectLst/>
                <a:latin typeface="IBM Plex Sans" panose="020B0503050203000203" pitchFamily="34" charset="0"/>
                <a:ea typeface="Calibri" panose="020F0502020204030204" pitchFamily="34" charset="0"/>
                <a:cs typeface="Arial" panose="020B0604020202020204" pitchFamily="34" charset="0"/>
              </a:rPr>
              <a:t>batch_size</a:t>
            </a:r>
            <a:r>
              <a:rPr lang="en-US" kern="100" dirty="0">
                <a:solidFill>
                  <a:srgbClr val="D5D5D5"/>
                </a:solidFill>
                <a:effectLst/>
                <a:latin typeface="IBM Plex Sans" panose="020B0503050203000203" pitchFamily="34" charset="0"/>
                <a:ea typeface="Calibri" panose="020F0502020204030204" pitchFamily="34" charset="0"/>
                <a:cs typeface="Arial" panose="020B0604020202020204" pitchFamily="34" charset="0"/>
              </a:rPr>
              <a:t>': 64, '</a:t>
            </a:r>
            <a:r>
              <a:rPr lang="en-US" kern="100" dirty="0" err="1">
                <a:solidFill>
                  <a:srgbClr val="D5D5D5"/>
                </a:solidFill>
                <a:effectLst/>
                <a:latin typeface="IBM Plex Sans" panose="020B0503050203000203" pitchFamily="34" charset="0"/>
                <a:ea typeface="Calibri" panose="020F0502020204030204" pitchFamily="34" charset="0"/>
                <a:cs typeface="Arial" panose="020B0604020202020204" pitchFamily="34" charset="0"/>
              </a:rPr>
              <a:t>early_stopping</a:t>
            </a:r>
            <a:r>
              <a:rPr lang="en-US" kern="100" dirty="0">
                <a:solidFill>
                  <a:srgbClr val="D5D5D5"/>
                </a:solidFill>
                <a:effectLst/>
                <a:latin typeface="IBM Plex Sans" panose="020B0503050203000203" pitchFamily="34" charset="0"/>
                <a:ea typeface="Calibri" panose="020F0502020204030204" pitchFamily="34" charset="0"/>
                <a:cs typeface="Arial" panose="020B0604020202020204" pitchFamily="34" charset="0"/>
              </a:rPr>
              <a:t>': False, '</a:t>
            </a:r>
            <a:r>
              <a:rPr lang="en-US" kern="100" dirty="0" err="1">
                <a:solidFill>
                  <a:srgbClr val="D5D5D5"/>
                </a:solidFill>
                <a:effectLst/>
                <a:latin typeface="IBM Plex Sans" panose="020B0503050203000203" pitchFamily="34" charset="0"/>
                <a:ea typeface="Calibri" panose="020F0502020204030204" pitchFamily="34" charset="0"/>
                <a:cs typeface="Arial" panose="020B0604020202020204" pitchFamily="34" charset="0"/>
              </a:rPr>
              <a:t>hidden_layer_sizes</a:t>
            </a:r>
            <a:r>
              <a:rPr lang="en-US" kern="100" dirty="0">
                <a:solidFill>
                  <a:srgbClr val="D5D5D5"/>
                </a:solidFill>
                <a:effectLst/>
                <a:latin typeface="IBM Plex Sans" panose="020B0503050203000203" pitchFamily="34" charset="0"/>
                <a:ea typeface="Calibri" panose="020F0502020204030204" pitchFamily="34" charset="0"/>
                <a:cs typeface="Arial" panose="020B0604020202020204" pitchFamily="34" charset="0"/>
              </a:rPr>
              <a:t>': (100, 50, 25), '</a:t>
            </a:r>
            <a:r>
              <a:rPr lang="en-US" kern="100" dirty="0" err="1">
                <a:solidFill>
                  <a:srgbClr val="D5D5D5"/>
                </a:solidFill>
                <a:effectLst/>
                <a:latin typeface="IBM Plex Sans" panose="020B0503050203000203" pitchFamily="34" charset="0"/>
                <a:ea typeface="Calibri" panose="020F0502020204030204" pitchFamily="34" charset="0"/>
                <a:cs typeface="Arial" panose="020B0604020202020204" pitchFamily="34" charset="0"/>
              </a:rPr>
              <a:t>learning_rate_init</a:t>
            </a:r>
            <a:r>
              <a:rPr lang="en-US" kern="100" dirty="0">
                <a:solidFill>
                  <a:srgbClr val="D5D5D5"/>
                </a:solidFill>
                <a:effectLst/>
                <a:latin typeface="IBM Plex Sans" panose="020B0503050203000203" pitchFamily="34" charset="0"/>
                <a:ea typeface="Calibri" panose="020F0502020204030204" pitchFamily="34" charset="0"/>
                <a:cs typeface="Arial" panose="020B0604020202020204" pitchFamily="34" charset="0"/>
              </a:rPr>
              <a:t>': 0.01, 'solver': '</a:t>
            </a:r>
            <a:r>
              <a:rPr lang="en-US" kern="100" dirty="0" err="1">
                <a:solidFill>
                  <a:srgbClr val="D5D5D5"/>
                </a:solidFill>
                <a:effectLst/>
                <a:latin typeface="IBM Plex Sans" panose="020B0503050203000203" pitchFamily="34" charset="0"/>
                <a:ea typeface="Calibri" panose="020F0502020204030204" pitchFamily="34" charset="0"/>
                <a:cs typeface="Arial" panose="020B0604020202020204" pitchFamily="34" charset="0"/>
              </a:rPr>
              <a:t>adam</a:t>
            </a:r>
            <a:r>
              <a:rPr lang="en-US" kern="100" dirty="0">
                <a:solidFill>
                  <a:srgbClr val="D5D5D5"/>
                </a:solidFill>
                <a:effectLst/>
                <a:latin typeface="IBM Plex Sans" panose="020B0503050203000203" pitchFamily="34" charset="0"/>
                <a:ea typeface="Calibri" panose="020F0502020204030204" pitchFamily="34" charset="0"/>
                <a:cs typeface="Arial" panose="020B0604020202020204" pitchFamily="34" charset="0"/>
              </a:rPr>
              <a:t>', '</a:t>
            </a:r>
            <a:r>
              <a:rPr lang="en-US" kern="100" dirty="0" err="1">
                <a:solidFill>
                  <a:srgbClr val="D5D5D5"/>
                </a:solidFill>
                <a:effectLst/>
                <a:latin typeface="IBM Plex Sans" panose="020B0503050203000203" pitchFamily="34" charset="0"/>
                <a:ea typeface="Calibri" panose="020F0502020204030204" pitchFamily="34" charset="0"/>
                <a:cs typeface="Arial" panose="020B0604020202020204" pitchFamily="34" charset="0"/>
              </a:rPr>
              <a:t>validation_fraction</a:t>
            </a:r>
            <a:r>
              <a:rPr lang="en-US" kern="100" dirty="0">
                <a:solidFill>
                  <a:srgbClr val="D5D5D5"/>
                </a:solidFill>
                <a:effectLst/>
                <a:latin typeface="IBM Plex Sans" panose="020B0503050203000203" pitchFamily="34" charset="0"/>
                <a:ea typeface="Calibri" panose="020F0502020204030204" pitchFamily="34" charset="0"/>
                <a:cs typeface="Arial" panose="020B0604020202020204" pitchFamily="34" charset="0"/>
              </a:rPr>
              <a:t>': 0.1}</a:t>
            </a:r>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sz="1400" dirty="0">
              <a:latin typeface="IBM Plex Sans" panose="020B0503050203000203" pitchFamily="34" charset="0"/>
            </a:endParaRPr>
          </a:p>
          <a:p>
            <a:pPr marL="152400" indent="0" algn="l"/>
            <a:r>
              <a:rPr lang="en-US" sz="1400" dirty="0">
                <a:latin typeface="IBM Plex Sans" panose="020B0503050203000203" pitchFamily="34" charset="0"/>
              </a:rPr>
              <a:t>Results:</a:t>
            </a:r>
            <a:endParaRPr lang="en-US" sz="1400"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latin typeface="IBM Plex Sans" panose="020B0503050203000203" pitchFamily="34" charset="0"/>
              <a:ea typeface="Calibri" panose="020F0502020204030204" pitchFamily="34" charset="0"/>
              <a:cs typeface="Arial" panose="020B0604020202020204" pitchFamily="34" charset="0"/>
            </a:endParaRPr>
          </a:p>
          <a:p>
            <a:pPr marL="152400" indent="0" algn="l"/>
            <a:r>
              <a:rPr lang="en-US" kern="100" dirty="0">
                <a:effectLst/>
                <a:latin typeface="IBM Plex Sans" panose="020B0503050203000203" pitchFamily="34" charset="0"/>
                <a:ea typeface="Calibri" panose="020F0502020204030204" pitchFamily="34" charset="0"/>
                <a:cs typeface="Arial" panose="020B0604020202020204" pitchFamily="34" charset="0"/>
              </a:rPr>
              <a:t>The MLP model achieved an accuracy of 74.5%</a:t>
            </a: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p:txBody>
      </p:sp>
    </p:spTree>
    <p:extLst>
      <p:ext uri="{BB962C8B-B14F-4D97-AF65-F5344CB8AC3E}">
        <p14:creationId xmlns:p14="http://schemas.microsoft.com/office/powerpoint/2010/main" val="2795706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4"/>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marR="0">
              <a:lnSpc>
                <a:spcPct val="107000"/>
              </a:lnSpc>
              <a:spcBef>
                <a:spcPts val="1200"/>
              </a:spcBef>
              <a:spcAft>
                <a:spcPts val="0"/>
              </a:spcAft>
            </a:pPr>
            <a:r>
              <a:rPr lang="en-US" sz="2400" b="1" kern="100" dirty="0">
                <a:effectLst/>
                <a:latin typeface="Abel" panose="02000506030000020004" pitchFamily="2" charset="0"/>
                <a:ea typeface="Times New Roman" panose="02020603050405020304" pitchFamily="18" charset="0"/>
                <a:cs typeface="Times New Roman" panose="02020603050405020304" pitchFamily="18" charset="0"/>
              </a:rPr>
              <a:t>Experiment Setup and Results: </a:t>
            </a:r>
          </a:p>
        </p:txBody>
      </p:sp>
      <p:sp>
        <p:nvSpPr>
          <p:cNvPr id="5" name="Subtitle 4">
            <a:extLst>
              <a:ext uri="{FF2B5EF4-FFF2-40B4-BE49-F238E27FC236}">
                <a16:creationId xmlns:a16="http://schemas.microsoft.com/office/drawing/2014/main" id="{1BB8ED9F-3DA2-BA7E-4D95-984D11B3142B}"/>
              </a:ext>
            </a:extLst>
          </p:cNvPr>
          <p:cNvSpPr>
            <a:spLocks noGrp="1"/>
          </p:cNvSpPr>
          <p:nvPr>
            <p:ph type="subTitle" idx="1"/>
          </p:nvPr>
        </p:nvSpPr>
        <p:spPr>
          <a:xfrm>
            <a:off x="825950" y="1360967"/>
            <a:ext cx="3497957" cy="2931584"/>
          </a:xfrm>
        </p:spPr>
        <p:txBody>
          <a:bodyPr/>
          <a:lstStyle/>
          <a:p>
            <a:pPr marL="152400" indent="0" algn="l"/>
            <a:r>
              <a:rPr lang="en-US" sz="1400" dirty="0">
                <a:latin typeface="IBM Plex Sans" panose="020B0503050203000203" pitchFamily="34" charset="0"/>
              </a:rPr>
              <a:t>Loss Curve (MLP Model):</a:t>
            </a:r>
          </a:p>
          <a:p>
            <a:pPr marL="152400" indent="0" algn="l"/>
            <a:r>
              <a:rPr lang="en-US" kern="100" dirty="0">
                <a:effectLst/>
                <a:latin typeface="IBM Plex Sans" panose="020B0503050203000203" pitchFamily="34" charset="0"/>
                <a:ea typeface="Calibri" panose="020F0502020204030204" pitchFamily="34" charset="0"/>
                <a:cs typeface="Arial" panose="020B0604020202020204" pitchFamily="34" charset="0"/>
              </a:rPr>
              <a:t>A plot of the loss curve over iterations was generated, showing the model's convergence behavior during training.</a:t>
            </a: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kern="100" dirty="0">
              <a:effectLst/>
              <a:latin typeface="IBM Plex Sans" panose="020B0503050203000203" pitchFamily="34" charset="0"/>
              <a:ea typeface="Calibri" panose="020F0502020204030204" pitchFamily="34" charset="0"/>
              <a:cs typeface="Arial" panose="020B0604020202020204"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br>
              <a:rPr lang="en-US" dirty="0">
                <a:latin typeface="IBM Plex Sans" panose="020B0503050203000203" pitchFamily="34" charset="0"/>
              </a:rPr>
            </a:br>
            <a:endParaRPr lang="en-US" dirty="0">
              <a:latin typeface="IBM Plex Sans" panose="020B0503050203000203" pitchFamily="34" charset="0"/>
            </a:endParaRPr>
          </a:p>
        </p:txBody>
      </p:sp>
      <p:sp>
        <p:nvSpPr>
          <p:cNvPr id="2" name="Subtitle 4">
            <a:extLst>
              <a:ext uri="{FF2B5EF4-FFF2-40B4-BE49-F238E27FC236}">
                <a16:creationId xmlns:a16="http://schemas.microsoft.com/office/drawing/2014/main" id="{BD3744AF-151D-F0F0-24A5-B4C1F1B131FA}"/>
              </a:ext>
            </a:extLst>
          </p:cNvPr>
          <p:cNvSpPr txBox="1">
            <a:spLocks/>
          </p:cNvSpPr>
          <p:nvPr/>
        </p:nvSpPr>
        <p:spPr>
          <a:xfrm>
            <a:off x="4571975" y="1360967"/>
            <a:ext cx="3497957" cy="2931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2pPr>
            <a:lvl3pPr marL="1371600" marR="0" lvl="2"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3pPr>
            <a:lvl4pPr marL="1828800" marR="0" lvl="3"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4pPr>
            <a:lvl5pPr marL="2286000" marR="0" lvl="4"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5pPr>
            <a:lvl6pPr marL="2743200" marR="0" lvl="5"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6pPr>
            <a:lvl7pPr marL="3200400" marR="0" lvl="6"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7pPr>
            <a:lvl8pPr marL="3657600" marR="0" lvl="7"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8pPr>
            <a:lvl9pPr marL="4114800" marR="0" lvl="8" indent="-304800" algn="ctr" rtl="0">
              <a:lnSpc>
                <a:spcPct val="100000"/>
              </a:lnSpc>
              <a:spcBef>
                <a:spcPts val="0"/>
              </a:spcBef>
              <a:spcAft>
                <a:spcPts val="0"/>
              </a:spcAft>
              <a:buClr>
                <a:schemeClr val="dk1"/>
              </a:buClr>
              <a:buSzPts val="1200"/>
              <a:buFont typeface="IBM Plex Sans"/>
              <a:buNone/>
              <a:defRPr sz="1200" b="0" i="0" u="none" strike="noStrike" cap="none">
                <a:solidFill>
                  <a:schemeClr val="dk1"/>
                </a:solidFill>
                <a:latin typeface="IBM Plex Sans"/>
                <a:ea typeface="IBM Plex Sans"/>
                <a:cs typeface="IBM Plex Sans"/>
                <a:sym typeface="IBM Plex Sans"/>
              </a:defRPr>
            </a:lvl9pPr>
          </a:lstStyle>
          <a:p>
            <a:pPr marL="152400" indent="0" algn="l"/>
            <a:r>
              <a:rPr lang="en-US" sz="1400" dirty="0">
                <a:effectLst/>
                <a:latin typeface="IBM Plex Sans" panose="020B0503050203000203" pitchFamily="34" charset="0"/>
                <a:ea typeface="Calibri" panose="020F0502020204030204" pitchFamily="34" charset="0"/>
                <a:cs typeface="Arial" panose="020B0604020202020204" pitchFamily="34" charset="0"/>
              </a:rPr>
              <a:t>confusion matrix:</a:t>
            </a:r>
          </a:p>
          <a:p>
            <a:pPr marL="152400" indent="0" algn="l"/>
            <a:r>
              <a:rPr lang="en-US" dirty="0">
                <a:effectLst/>
                <a:latin typeface="IBM Plex Sans" panose="020B0503050203000203" pitchFamily="34" charset="0"/>
                <a:ea typeface="Calibri" panose="020F0502020204030204" pitchFamily="34" charset="0"/>
                <a:cs typeface="Arial" panose="020B0604020202020204" pitchFamily="34" charset="0"/>
              </a:rPr>
              <a:t>visually represented the model's performance, highlighting the correct and incorrect predictions across different classes. </a:t>
            </a:r>
            <a:endParaRPr lang="en-US" dirty="0">
              <a:latin typeface="IBM Plex Sans" panose="020B0503050203000203" pitchFamily="34" charset="0"/>
            </a:endParaRPr>
          </a:p>
          <a:p>
            <a:pPr marL="152400" indent="0" algn="l"/>
            <a:endParaRPr lang="en-US" dirty="0">
              <a:latin typeface="IBM Plex Sans" panose="020B0503050203000203" pitchFamily="34" charset="0"/>
            </a:endParaRPr>
          </a:p>
          <a:p>
            <a:pPr marL="152400" indent="0" algn="l"/>
            <a:endParaRPr lang="en-US" dirty="0">
              <a:latin typeface="IBM Plex Sans" panose="020B0503050203000203" pitchFamily="34" charset="0"/>
            </a:endParaRPr>
          </a:p>
        </p:txBody>
      </p:sp>
      <p:pic>
        <p:nvPicPr>
          <p:cNvPr id="3" name="Picture 2">
            <a:extLst>
              <a:ext uri="{FF2B5EF4-FFF2-40B4-BE49-F238E27FC236}">
                <a16:creationId xmlns:a16="http://schemas.microsoft.com/office/drawing/2014/main" id="{4F04219F-01B6-3D26-83BD-789091A9755B}"/>
              </a:ext>
            </a:extLst>
          </p:cNvPr>
          <p:cNvPicPr>
            <a:picLocks noChangeAspect="1"/>
          </p:cNvPicPr>
          <p:nvPr/>
        </p:nvPicPr>
        <p:blipFill rotWithShape="1">
          <a:blip r:embed="rId3">
            <a:extLst>
              <a:ext uri="{28A0092B-C50C-407E-A947-70E740481C1C}">
                <a14:useLocalDpi xmlns:a14="http://schemas.microsoft.com/office/drawing/2010/main" val="0"/>
              </a:ext>
            </a:extLst>
          </a:blip>
          <a:srcRect b="2183"/>
          <a:stretch/>
        </p:blipFill>
        <p:spPr bwMode="auto">
          <a:xfrm>
            <a:off x="887851" y="2429160"/>
            <a:ext cx="3374154" cy="2112158"/>
          </a:xfrm>
          <a:prstGeom prst="rect">
            <a:avLst/>
          </a:prstGeom>
          <a:ln>
            <a:noFill/>
          </a:ln>
          <a:extLst>
            <a:ext uri="{53640926-AAD7-44D8-BBD7-CCE9431645EC}">
              <a14:shadowObscured xmlns:a14="http://schemas.microsoft.com/office/drawing/2010/main"/>
            </a:ext>
          </a:extLst>
        </p:spPr>
      </p:pic>
      <p:pic>
        <p:nvPicPr>
          <p:cNvPr id="4" name="Picture 3">
            <a:extLst>
              <a:ext uri="{FF2B5EF4-FFF2-40B4-BE49-F238E27FC236}">
                <a16:creationId xmlns:a16="http://schemas.microsoft.com/office/drawing/2014/main" id="{ECDCAA3B-22CD-22D0-8F0C-25901D301F41}"/>
              </a:ext>
            </a:extLst>
          </p:cNvPr>
          <p:cNvPicPr>
            <a:picLocks noChangeAspect="1"/>
          </p:cNvPicPr>
          <p:nvPr/>
        </p:nvPicPr>
        <p:blipFill>
          <a:blip r:embed="rId4"/>
          <a:stretch>
            <a:fillRect/>
          </a:stretch>
        </p:blipFill>
        <p:spPr>
          <a:xfrm>
            <a:off x="4820095" y="2354137"/>
            <a:ext cx="3094147" cy="2262203"/>
          </a:xfrm>
          <a:prstGeom prst="rect">
            <a:avLst/>
          </a:prstGeom>
        </p:spPr>
      </p:pic>
    </p:spTree>
    <p:extLst>
      <p:ext uri="{BB962C8B-B14F-4D97-AF65-F5344CB8AC3E}">
        <p14:creationId xmlns:p14="http://schemas.microsoft.com/office/powerpoint/2010/main" val="574279667"/>
      </p:ext>
    </p:extLst>
  </p:cSld>
  <p:clrMapOvr>
    <a:masterClrMapping/>
  </p:clrMapOvr>
</p:sld>
</file>

<file path=ppt/theme/theme1.xml><?xml version="1.0" encoding="utf-8"?>
<a:theme xmlns:a="http://schemas.openxmlformats.org/drawingml/2006/main" name="3D Metrology Software Pitch Deck by Slidesgo">
  <a:themeElements>
    <a:clrScheme name="Simple Light">
      <a:dk1>
        <a:srgbClr val="FFFFFF"/>
      </a:dk1>
      <a:lt1>
        <a:srgbClr val="0D1348"/>
      </a:lt1>
      <a:dk2>
        <a:srgbClr val="131F63"/>
      </a:dk2>
      <a:lt2>
        <a:srgbClr val="76BEF8"/>
      </a:lt2>
      <a:accent1>
        <a:srgbClr val="1155CC"/>
      </a:accent1>
      <a:accent2>
        <a:srgbClr val="D736F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TotalTime>
  <Words>2176</Words>
  <Application>Microsoft Office PowerPoint</Application>
  <PresentationFormat>On-screen Show (16:9)</PresentationFormat>
  <Paragraphs>355</Paragraphs>
  <Slides>39</Slides>
  <Notes>39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Courier New</vt:lpstr>
      <vt:lpstr>Söhne</vt:lpstr>
      <vt:lpstr>Arial</vt:lpstr>
      <vt:lpstr>IBM Plex Sans</vt:lpstr>
      <vt:lpstr>Abel</vt:lpstr>
      <vt:lpstr>3D Metrology Software Pitch Deck by Slidesgo</vt:lpstr>
      <vt:lpstr>Advanced Analysis in Machine Learning: Classification and Time Series</vt:lpstr>
      <vt:lpstr>Introduction</vt:lpstr>
      <vt:lpstr>Classification Models</vt:lpstr>
      <vt:lpstr>Dataset Insights</vt:lpstr>
      <vt:lpstr>Dataset Preprocessing</vt:lpstr>
      <vt:lpstr>Models Description</vt:lpstr>
      <vt:lpstr>Models Description</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Comparative Analysis of Classifier Performances:</vt:lpstr>
      <vt:lpstr>Time-Series Models</vt:lpstr>
      <vt:lpstr>Dataset Preprocessing</vt:lpstr>
      <vt:lpstr>Models Description</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Experiment Setup and Results: </vt:lpstr>
      <vt:lpstr>Conclusion</vt:lpstr>
      <vt:lpstr>THANK YOU Any Question?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Empowering The Visually Impaired Through an Object Detection Model</dc:title>
  <dc:creator>User</dc:creator>
  <cp:lastModifiedBy>MOE pivstu551</cp:lastModifiedBy>
  <cp:revision>7</cp:revision>
  <dcterms:modified xsi:type="dcterms:W3CDTF">2024-01-08T14:14:04Z</dcterms:modified>
</cp:coreProperties>
</file>